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 id="2147483681" r:id="rId3"/>
  </p:sldMasterIdLst>
  <p:notesMasterIdLst>
    <p:notesMasterId r:id="rId67"/>
  </p:notesMasterIdLst>
  <p:sldIdLst>
    <p:sldId id="429" r:id="rId4"/>
    <p:sldId id="431" r:id="rId5"/>
    <p:sldId id="430" r:id="rId6"/>
    <p:sldId id="445" r:id="rId7"/>
    <p:sldId id="410" r:id="rId8"/>
    <p:sldId id="447" r:id="rId9"/>
    <p:sldId id="446" r:id="rId10"/>
    <p:sldId id="411" r:id="rId11"/>
    <p:sldId id="412" r:id="rId12"/>
    <p:sldId id="390" r:id="rId13"/>
    <p:sldId id="427" r:id="rId14"/>
    <p:sldId id="428" r:id="rId15"/>
    <p:sldId id="409" r:id="rId16"/>
    <p:sldId id="432" r:id="rId17"/>
    <p:sldId id="395" r:id="rId18"/>
    <p:sldId id="398" r:id="rId19"/>
    <p:sldId id="437" r:id="rId20"/>
    <p:sldId id="405" r:id="rId21"/>
    <p:sldId id="438" r:id="rId22"/>
    <p:sldId id="435" r:id="rId23"/>
    <p:sldId id="264" r:id="rId24"/>
    <p:sldId id="265" r:id="rId25"/>
    <p:sldId id="413" r:id="rId26"/>
    <p:sldId id="414" r:id="rId27"/>
    <p:sldId id="440"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362" r:id="rId41"/>
    <p:sldId id="363" r:id="rId42"/>
    <p:sldId id="364" r:id="rId43"/>
    <p:sldId id="368" r:id="rId44"/>
    <p:sldId id="369" r:id="rId45"/>
    <p:sldId id="373" r:id="rId46"/>
    <p:sldId id="439" r:id="rId47"/>
    <p:sldId id="372" r:id="rId48"/>
    <p:sldId id="386" r:id="rId49"/>
    <p:sldId id="441" r:id="rId50"/>
    <p:sldId id="442" r:id="rId51"/>
    <p:sldId id="443" r:id="rId52"/>
    <p:sldId id="444" r:id="rId53"/>
    <p:sldId id="387" r:id="rId54"/>
    <p:sldId id="388" r:id="rId55"/>
    <p:sldId id="375" r:id="rId56"/>
    <p:sldId id="376" r:id="rId57"/>
    <p:sldId id="377" r:id="rId58"/>
    <p:sldId id="378" r:id="rId59"/>
    <p:sldId id="379" r:id="rId60"/>
    <p:sldId id="380" r:id="rId61"/>
    <p:sldId id="381" r:id="rId62"/>
    <p:sldId id="408" r:id="rId63"/>
    <p:sldId id="383" r:id="rId64"/>
    <p:sldId id="384"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408" autoAdjust="0"/>
    <p:restoredTop sz="94660"/>
  </p:normalViewPr>
  <p:slideViewPr>
    <p:cSldViewPr snapToGrid="0">
      <p:cViewPr varScale="1">
        <p:scale>
          <a:sx n="78" d="100"/>
          <a:sy n="78" d="100"/>
        </p:scale>
        <p:origin x="96"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14F75-36A4-4BC8-80F9-598BD0871652}"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MY"/>
        </a:p>
      </dgm:t>
    </dgm:pt>
    <dgm:pt modelId="{A1479896-53D2-4EE2-AED7-04A2369F50D3}">
      <dgm:prSet phldrT="[Text]"/>
      <dgm:spPr/>
      <dgm:t>
        <a:bodyPr/>
        <a:lstStyle/>
        <a:p>
          <a:r>
            <a:rPr lang="en-MY" dirty="0"/>
            <a:t>Session 1 : Revision </a:t>
          </a:r>
          <a:r>
            <a:rPr lang="en-US" dirty="0"/>
            <a:t>and Simple Command on Linux</a:t>
          </a:r>
          <a:endParaRPr lang="en-MY" dirty="0"/>
        </a:p>
      </dgm:t>
    </dgm:pt>
    <dgm:pt modelId="{8FADBD79-9D9F-4AC5-A84F-4CE52F5594EA}" type="parTrans" cxnId="{3B789C6D-AC6E-434C-B022-106DD9738C87}">
      <dgm:prSet/>
      <dgm:spPr/>
      <dgm:t>
        <a:bodyPr/>
        <a:lstStyle/>
        <a:p>
          <a:endParaRPr lang="en-MY"/>
        </a:p>
      </dgm:t>
    </dgm:pt>
    <dgm:pt modelId="{CA882875-8AC4-400A-B99F-28D298B7D3F5}" type="sibTrans" cxnId="{3B789C6D-AC6E-434C-B022-106DD9738C87}">
      <dgm:prSet/>
      <dgm:spPr/>
      <dgm:t>
        <a:bodyPr/>
        <a:lstStyle/>
        <a:p>
          <a:endParaRPr lang="en-MY"/>
        </a:p>
      </dgm:t>
    </dgm:pt>
    <dgm:pt modelId="{BDD8FF13-77E6-4E93-992A-B55030F962DE}">
      <dgm:prSet phldrT="[Text]"/>
      <dgm:spPr/>
      <dgm:t>
        <a:bodyPr/>
        <a:lstStyle/>
        <a:p>
          <a:r>
            <a:rPr lang="en-US" dirty="0"/>
            <a:t>Quick Flashback on Phase 1</a:t>
          </a:r>
          <a:endParaRPr lang="en-MY" dirty="0"/>
        </a:p>
      </dgm:t>
    </dgm:pt>
    <dgm:pt modelId="{A1B0D142-C8EF-444D-9A95-D03FF578048B}" type="parTrans" cxnId="{9D98E70D-31E5-4ED4-B4A0-8FA17FE9A492}">
      <dgm:prSet/>
      <dgm:spPr/>
      <dgm:t>
        <a:bodyPr/>
        <a:lstStyle/>
        <a:p>
          <a:endParaRPr lang="en-MY"/>
        </a:p>
      </dgm:t>
    </dgm:pt>
    <dgm:pt modelId="{C5744777-7AFA-4E32-B92A-B44B9C0AAF27}" type="sibTrans" cxnId="{9D98E70D-31E5-4ED4-B4A0-8FA17FE9A492}">
      <dgm:prSet/>
      <dgm:spPr/>
      <dgm:t>
        <a:bodyPr/>
        <a:lstStyle/>
        <a:p>
          <a:endParaRPr lang="en-MY"/>
        </a:p>
      </dgm:t>
    </dgm:pt>
    <dgm:pt modelId="{2C91D31F-46B3-4B69-B5D7-FA38FA02BCDF}">
      <dgm:prSet phldrT="[Text]"/>
      <dgm:spPr/>
      <dgm:t>
        <a:bodyPr/>
        <a:lstStyle/>
        <a:p>
          <a:r>
            <a:rPr lang="en-MY" dirty="0"/>
            <a:t>Session 3: </a:t>
          </a:r>
          <a:r>
            <a:rPr lang="en-US" altLang="zh-CN" dirty="0"/>
            <a:t>Revise back about OpenCV</a:t>
          </a:r>
          <a:endParaRPr lang="en-MY" dirty="0"/>
        </a:p>
      </dgm:t>
    </dgm:pt>
    <dgm:pt modelId="{1419BE6A-D74A-4022-842D-0E7BEBB15824}" type="parTrans" cxnId="{6EC9D960-BCEE-4BE9-8BC1-FB8D92FE6F56}">
      <dgm:prSet/>
      <dgm:spPr/>
      <dgm:t>
        <a:bodyPr/>
        <a:lstStyle/>
        <a:p>
          <a:endParaRPr lang="en-MY"/>
        </a:p>
      </dgm:t>
    </dgm:pt>
    <dgm:pt modelId="{7394CF05-3C17-4949-98E0-093F268C559D}" type="sibTrans" cxnId="{6EC9D960-BCEE-4BE9-8BC1-FB8D92FE6F56}">
      <dgm:prSet/>
      <dgm:spPr/>
      <dgm:t>
        <a:bodyPr/>
        <a:lstStyle/>
        <a:p>
          <a:endParaRPr lang="en-MY"/>
        </a:p>
      </dgm:t>
    </dgm:pt>
    <dgm:pt modelId="{9A9CFFB0-E204-47FF-AD8D-98D409C61C04}">
      <dgm:prSet/>
      <dgm:spPr/>
      <dgm:t>
        <a:bodyPr/>
        <a:lstStyle/>
        <a:p>
          <a:r>
            <a:rPr lang="en-US" dirty="0"/>
            <a:t>Task Given, Creating package, workspace</a:t>
          </a:r>
        </a:p>
      </dgm:t>
    </dgm:pt>
    <dgm:pt modelId="{A0647A85-ECB3-46D0-AAC2-B95BC8CFFEA6}" type="parTrans" cxnId="{327B62AE-8A5F-4D2C-9A4D-0A00B70455AA}">
      <dgm:prSet/>
      <dgm:spPr/>
      <dgm:t>
        <a:bodyPr/>
        <a:lstStyle/>
        <a:p>
          <a:endParaRPr lang="en-MY"/>
        </a:p>
      </dgm:t>
    </dgm:pt>
    <dgm:pt modelId="{4FEACDDB-0C63-4D41-9783-39C6CF1F1677}" type="sibTrans" cxnId="{327B62AE-8A5F-4D2C-9A4D-0A00B70455AA}">
      <dgm:prSet/>
      <dgm:spPr/>
      <dgm:t>
        <a:bodyPr/>
        <a:lstStyle/>
        <a:p>
          <a:endParaRPr lang="en-MY"/>
        </a:p>
      </dgm:t>
    </dgm:pt>
    <dgm:pt modelId="{11F175C5-78BE-4FEE-9865-2A2C7C67E787}">
      <dgm:prSet/>
      <dgm:spPr/>
      <dgm:t>
        <a:bodyPr/>
        <a:lstStyle/>
        <a:p>
          <a:r>
            <a:rPr lang="en-US" dirty="0"/>
            <a:t>Revise back some useful command in Linux</a:t>
          </a:r>
        </a:p>
      </dgm:t>
    </dgm:pt>
    <dgm:pt modelId="{5151B22A-A2F2-4E14-8A90-2BCEC4B1399E}" type="parTrans" cxnId="{BE22D833-EECA-477D-9472-B5FBB1E22786}">
      <dgm:prSet/>
      <dgm:spPr/>
      <dgm:t>
        <a:bodyPr/>
        <a:lstStyle/>
        <a:p>
          <a:endParaRPr lang="en-MY"/>
        </a:p>
      </dgm:t>
    </dgm:pt>
    <dgm:pt modelId="{0BE495F8-ED4B-469F-A6E6-2E9CDC0E3E3A}" type="sibTrans" cxnId="{BE22D833-EECA-477D-9472-B5FBB1E22786}">
      <dgm:prSet/>
      <dgm:spPr/>
      <dgm:t>
        <a:bodyPr/>
        <a:lstStyle/>
        <a:p>
          <a:endParaRPr lang="en-MY"/>
        </a:p>
      </dgm:t>
    </dgm:pt>
    <dgm:pt modelId="{159CB977-E27C-48FC-8D4F-968FB57D459E}">
      <dgm:prSet phldrT="[Text]"/>
      <dgm:spPr/>
      <dgm:t>
        <a:bodyPr/>
        <a:lstStyle/>
        <a:p>
          <a:r>
            <a:rPr lang="en-US" dirty="0"/>
            <a:t>Detecting Edges and Applying Image Filters</a:t>
          </a:r>
          <a:endParaRPr lang="en-MY" dirty="0"/>
        </a:p>
      </dgm:t>
    </dgm:pt>
    <dgm:pt modelId="{394F1239-67CE-4357-9038-FF7448927A84}" type="parTrans" cxnId="{AEAAE8DD-45D4-485F-B09C-07E27D00360A}">
      <dgm:prSet/>
      <dgm:spPr/>
      <dgm:t>
        <a:bodyPr/>
        <a:lstStyle/>
        <a:p>
          <a:endParaRPr lang="en-MY"/>
        </a:p>
      </dgm:t>
    </dgm:pt>
    <dgm:pt modelId="{68CE8D0C-C059-4C01-8B71-DEB8AAC875BB}" type="sibTrans" cxnId="{AEAAE8DD-45D4-485F-B09C-07E27D00360A}">
      <dgm:prSet/>
      <dgm:spPr/>
      <dgm:t>
        <a:bodyPr/>
        <a:lstStyle/>
        <a:p>
          <a:endParaRPr lang="en-MY"/>
        </a:p>
      </dgm:t>
    </dgm:pt>
    <dgm:pt modelId="{9BAB9E6A-6C51-4DDD-A439-309D35E07E3E}">
      <dgm:prSet phldrT="[Text]"/>
      <dgm:spPr/>
      <dgm:t>
        <a:bodyPr/>
        <a:lstStyle/>
        <a:p>
          <a:r>
            <a:rPr lang="en-MY" dirty="0"/>
            <a:t>Session 2: </a:t>
          </a:r>
          <a:r>
            <a:rPr lang="en-US" dirty="0"/>
            <a:t>Revise back about Python</a:t>
          </a:r>
          <a:endParaRPr lang="en-MY" dirty="0"/>
        </a:p>
      </dgm:t>
    </dgm:pt>
    <dgm:pt modelId="{C43813F7-3FE7-481A-B222-1082D03426C5}" type="parTrans" cxnId="{74824069-FD6B-43D2-AF62-5758398AB186}">
      <dgm:prSet/>
      <dgm:spPr/>
      <dgm:t>
        <a:bodyPr/>
        <a:lstStyle/>
        <a:p>
          <a:endParaRPr lang="en-MY"/>
        </a:p>
      </dgm:t>
    </dgm:pt>
    <dgm:pt modelId="{D7147DE9-95D3-4A9F-92FE-25BE7C5221AA}" type="sibTrans" cxnId="{74824069-FD6B-43D2-AF62-5758398AB186}">
      <dgm:prSet/>
      <dgm:spPr/>
      <dgm:t>
        <a:bodyPr/>
        <a:lstStyle/>
        <a:p>
          <a:endParaRPr lang="en-MY"/>
        </a:p>
      </dgm:t>
    </dgm:pt>
    <dgm:pt modelId="{E376EBAC-9903-45AB-A36F-69F47564EC71}">
      <dgm:prSet phldrT="[Text]"/>
      <dgm:spPr/>
      <dgm:t>
        <a:bodyPr/>
        <a:lstStyle/>
        <a:p>
          <a:r>
            <a:rPr lang="en-US" dirty="0"/>
            <a:t>Revise back basic of python </a:t>
          </a:r>
          <a:endParaRPr lang="en-MY" dirty="0"/>
        </a:p>
      </dgm:t>
    </dgm:pt>
    <dgm:pt modelId="{91A72321-5029-49AF-838B-662C8E28E2E7}" type="parTrans" cxnId="{F4768DAA-CE5C-47B0-8CE3-A3BF83067943}">
      <dgm:prSet/>
      <dgm:spPr/>
      <dgm:t>
        <a:bodyPr/>
        <a:lstStyle/>
        <a:p>
          <a:endParaRPr lang="en-MY"/>
        </a:p>
      </dgm:t>
    </dgm:pt>
    <dgm:pt modelId="{AF5270D4-779D-494A-B9EC-4786D3DC2F5F}" type="sibTrans" cxnId="{F4768DAA-CE5C-47B0-8CE3-A3BF83067943}">
      <dgm:prSet/>
      <dgm:spPr/>
      <dgm:t>
        <a:bodyPr/>
        <a:lstStyle/>
        <a:p>
          <a:endParaRPr lang="en-MY"/>
        </a:p>
      </dgm:t>
    </dgm:pt>
    <dgm:pt modelId="{E4CCB2E0-B784-4C91-9B85-7CED4FB0A24A}">
      <dgm:prSet/>
      <dgm:spPr/>
      <dgm:t>
        <a:bodyPr/>
        <a:lstStyle/>
        <a:p>
          <a:r>
            <a:rPr lang="en-US" dirty="0"/>
            <a:t>Some exercises to test programming skills</a:t>
          </a:r>
        </a:p>
      </dgm:t>
    </dgm:pt>
    <dgm:pt modelId="{44C113EC-0B3C-4A62-A0B7-1A2E994709ED}" type="parTrans" cxnId="{3FE428A0-B337-4FA4-A1E5-E0EB9F6E93A9}">
      <dgm:prSet/>
      <dgm:spPr/>
      <dgm:t>
        <a:bodyPr/>
        <a:lstStyle/>
        <a:p>
          <a:endParaRPr lang="en-MY"/>
        </a:p>
      </dgm:t>
    </dgm:pt>
    <dgm:pt modelId="{2138D7FE-4FE6-450E-BA50-1EF2437B2539}" type="sibTrans" cxnId="{3FE428A0-B337-4FA4-A1E5-E0EB9F6E93A9}">
      <dgm:prSet/>
      <dgm:spPr/>
      <dgm:t>
        <a:bodyPr/>
        <a:lstStyle/>
        <a:p>
          <a:endParaRPr lang="en-MY"/>
        </a:p>
      </dgm:t>
    </dgm:pt>
    <dgm:pt modelId="{9695466E-CB39-4C9B-A1DA-FA56ED40B804}">
      <dgm:prSet phldrT="[Text]"/>
      <dgm:spPr/>
      <dgm:t>
        <a:bodyPr/>
        <a:lstStyle/>
        <a:p>
          <a:r>
            <a:rPr lang="en-US" dirty="0"/>
            <a:t>Blurring</a:t>
          </a:r>
          <a:endParaRPr lang="en-MY" dirty="0"/>
        </a:p>
      </dgm:t>
    </dgm:pt>
    <dgm:pt modelId="{5C35173A-1596-4F9F-B8FB-8D0424CF037B}" type="parTrans" cxnId="{D8BC612A-4BDD-4A09-AAB9-641288615F7F}">
      <dgm:prSet/>
      <dgm:spPr/>
      <dgm:t>
        <a:bodyPr/>
        <a:lstStyle/>
        <a:p>
          <a:endParaRPr lang="en-US"/>
        </a:p>
      </dgm:t>
    </dgm:pt>
    <dgm:pt modelId="{1AD27BB4-5D9B-4EB7-A832-CF462D015E4D}" type="sibTrans" cxnId="{D8BC612A-4BDD-4A09-AAB9-641288615F7F}">
      <dgm:prSet/>
      <dgm:spPr/>
      <dgm:t>
        <a:bodyPr/>
        <a:lstStyle/>
        <a:p>
          <a:endParaRPr lang="en-US"/>
        </a:p>
      </dgm:t>
    </dgm:pt>
    <dgm:pt modelId="{FE914D8D-31AD-4747-91EC-6386912C615F}">
      <dgm:prSet phldrT="[Text]"/>
      <dgm:spPr/>
      <dgm:t>
        <a:bodyPr/>
        <a:lstStyle/>
        <a:p>
          <a:r>
            <a:rPr lang="en-US" dirty="0"/>
            <a:t>Edge detection</a:t>
          </a:r>
          <a:endParaRPr lang="en-MY" dirty="0"/>
        </a:p>
      </dgm:t>
    </dgm:pt>
    <dgm:pt modelId="{55C208F5-805E-41C8-9047-28FB807F8C9E}" type="parTrans" cxnId="{81C9DE74-3917-4952-BAFE-E07404142764}">
      <dgm:prSet/>
      <dgm:spPr/>
      <dgm:t>
        <a:bodyPr/>
        <a:lstStyle/>
        <a:p>
          <a:endParaRPr lang="en-US"/>
        </a:p>
      </dgm:t>
    </dgm:pt>
    <dgm:pt modelId="{3E835B43-70AA-4311-B46A-CDA82B3B9216}" type="sibTrans" cxnId="{81C9DE74-3917-4952-BAFE-E07404142764}">
      <dgm:prSet/>
      <dgm:spPr/>
      <dgm:t>
        <a:bodyPr/>
        <a:lstStyle/>
        <a:p>
          <a:endParaRPr lang="en-US"/>
        </a:p>
      </dgm:t>
    </dgm:pt>
    <dgm:pt modelId="{28A74544-40DF-4FC5-9136-EDDCE096949E}">
      <dgm:prSet phldrT="[Text]"/>
      <dgm:spPr/>
      <dgm:t>
        <a:bodyPr/>
        <a:lstStyle/>
        <a:p>
          <a:r>
            <a:rPr lang="en-US" altLang="en-US" dirty="0">
              <a:solidFill>
                <a:srgbClr val="191B0E"/>
              </a:solidFill>
              <a:latin typeface="Franklin Gothic Book" panose="020B0503020102020204" pitchFamily="34" charset="0"/>
              <a:ea typeface="DejaVu Sans" charset="0"/>
              <a:cs typeface="DejaVu Sans" charset="0"/>
            </a:rPr>
            <a:t>Converting between different color spaces</a:t>
          </a:r>
          <a:endParaRPr lang="en-MY" dirty="0"/>
        </a:p>
      </dgm:t>
    </dgm:pt>
    <dgm:pt modelId="{19BA3B03-8D61-41AA-8048-04714E52A788}" type="parTrans" cxnId="{087D33F3-157D-4D22-8387-77999BC8870A}">
      <dgm:prSet/>
      <dgm:spPr/>
      <dgm:t>
        <a:bodyPr/>
        <a:lstStyle/>
        <a:p>
          <a:endParaRPr lang="en-US"/>
        </a:p>
      </dgm:t>
    </dgm:pt>
    <dgm:pt modelId="{14B53BEF-E9F9-4300-9EE3-6A5E8E513C26}" type="sibTrans" cxnId="{087D33F3-157D-4D22-8387-77999BC8870A}">
      <dgm:prSet/>
      <dgm:spPr/>
      <dgm:t>
        <a:bodyPr/>
        <a:lstStyle/>
        <a:p>
          <a:endParaRPr lang="en-US"/>
        </a:p>
      </dgm:t>
    </dgm:pt>
    <dgm:pt modelId="{8F144B70-10A0-4E82-8A7C-346AB33719BC}" type="pres">
      <dgm:prSet presAssocID="{EA614F75-36A4-4BC8-80F9-598BD0871652}" presName="linear" presStyleCnt="0">
        <dgm:presLayoutVars>
          <dgm:animLvl val="lvl"/>
          <dgm:resizeHandles val="exact"/>
        </dgm:presLayoutVars>
      </dgm:prSet>
      <dgm:spPr/>
      <dgm:t>
        <a:bodyPr/>
        <a:lstStyle/>
        <a:p>
          <a:endParaRPr lang="en-MY"/>
        </a:p>
      </dgm:t>
    </dgm:pt>
    <dgm:pt modelId="{8C54CDBD-1EC5-426E-A168-AE860BA56C18}" type="pres">
      <dgm:prSet presAssocID="{A1479896-53D2-4EE2-AED7-04A2369F50D3}" presName="parentText" presStyleLbl="node1" presStyleIdx="0" presStyleCnt="3" custLinFactNeighborX="24154" custLinFactNeighborY="-90141">
        <dgm:presLayoutVars>
          <dgm:chMax val="0"/>
          <dgm:bulletEnabled val="1"/>
        </dgm:presLayoutVars>
      </dgm:prSet>
      <dgm:spPr/>
      <dgm:t>
        <a:bodyPr/>
        <a:lstStyle/>
        <a:p>
          <a:endParaRPr lang="en-MY"/>
        </a:p>
      </dgm:t>
    </dgm:pt>
    <dgm:pt modelId="{27501BB4-FB70-4A9B-BA8C-16C5BB8133F7}" type="pres">
      <dgm:prSet presAssocID="{A1479896-53D2-4EE2-AED7-04A2369F50D3}" presName="childText" presStyleLbl="revTx" presStyleIdx="0" presStyleCnt="3" custLinFactNeighborX="-253" custLinFactNeighborY="-73810">
        <dgm:presLayoutVars>
          <dgm:bulletEnabled val="1"/>
        </dgm:presLayoutVars>
      </dgm:prSet>
      <dgm:spPr/>
      <dgm:t>
        <a:bodyPr/>
        <a:lstStyle/>
        <a:p>
          <a:endParaRPr lang="en-MY"/>
        </a:p>
      </dgm:t>
    </dgm:pt>
    <dgm:pt modelId="{38D62074-05A3-4A5E-9C32-8772AF43395B}" type="pres">
      <dgm:prSet presAssocID="{9BAB9E6A-6C51-4DDD-A439-309D35E07E3E}" presName="parentText" presStyleLbl="node1" presStyleIdx="1" presStyleCnt="3" custLinFactNeighborX="126" custLinFactNeighborY="-30935">
        <dgm:presLayoutVars>
          <dgm:chMax val="0"/>
          <dgm:bulletEnabled val="1"/>
        </dgm:presLayoutVars>
      </dgm:prSet>
      <dgm:spPr/>
      <dgm:t>
        <a:bodyPr/>
        <a:lstStyle/>
        <a:p>
          <a:endParaRPr lang="en-MY"/>
        </a:p>
      </dgm:t>
    </dgm:pt>
    <dgm:pt modelId="{9965142C-5FEE-4AF8-8356-A012BAFD4EE4}" type="pres">
      <dgm:prSet presAssocID="{9BAB9E6A-6C51-4DDD-A439-309D35E07E3E}" presName="childText" presStyleLbl="revTx" presStyleIdx="1" presStyleCnt="3" custLinFactNeighborX="126" custLinFactNeighborY="-27750">
        <dgm:presLayoutVars>
          <dgm:bulletEnabled val="1"/>
        </dgm:presLayoutVars>
      </dgm:prSet>
      <dgm:spPr/>
      <dgm:t>
        <a:bodyPr/>
        <a:lstStyle/>
        <a:p>
          <a:endParaRPr lang="en-MY"/>
        </a:p>
      </dgm:t>
    </dgm:pt>
    <dgm:pt modelId="{881568FF-D920-42B9-BBC8-37FE0D71FA0E}" type="pres">
      <dgm:prSet presAssocID="{2C91D31F-46B3-4B69-B5D7-FA38FA02BCDF}" presName="parentText" presStyleLbl="node1" presStyleIdx="2" presStyleCnt="3" custLinFactNeighborX="253" custLinFactNeighborY="-9806">
        <dgm:presLayoutVars>
          <dgm:chMax val="0"/>
          <dgm:bulletEnabled val="1"/>
        </dgm:presLayoutVars>
      </dgm:prSet>
      <dgm:spPr/>
      <dgm:t>
        <a:bodyPr/>
        <a:lstStyle/>
        <a:p>
          <a:endParaRPr lang="en-MY"/>
        </a:p>
      </dgm:t>
    </dgm:pt>
    <dgm:pt modelId="{F3EF978C-C5CA-48FE-A605-0416BAC6895F}" type="pres">
      <dgm:prSet presAssocID="{2C91D31F-46B3-4B69-B5D7-FA38FA02BCDF}" presName="childText" presStyleLbl="revTx" presStyleIdx="2" presStyleCnt="3" custScaleY="91468" custLinFactNeighborY="-19436">
        <dgm:presLayoutVars>
          <dgm:bulletEnabled val="1"/>
        </dgm:presLayoutVars>
      </dgm:prSet>
      <dgm:spPr/>
      <dgm:t>
        <a:bodyPr/>
        <a:lstStyle/>
        <a:p>
          <a:endParaRPr lang="en-MY"/>
        </a:p>
      </dgm:t>
    </dgm:pt>
  </dgm:ptLst>
  <dgm:cxnLst>
    <dgm:cxn modelId="{C0D08A4D-8691-4454-9196-02E02C5AFA47}" type="presOf" srcId="{A1479896-53D2-4EE2-AED7-04A2369F50D3}" destId="{8C54CDBD-1EC5-426E-A168-AE860BA56C18}" srcOrd="0" destOrd="0" presId="urn:microsoft.com/office/officeart/2005/8/layout/vList2"/>
    <dgm:cxn modelId="{3D9518C8-08B4-4EF9-B4CC-A7458073E8AC}" type="presOf" srcId="{159CB977-E27C-48FC-8D4F-968FB57D459E}" destId="{F3EF978C-C5CA-48FE-A605-0416BAC6895F}" srcOrd="0" destOrd="0" presId="urn:microsoft.com/office/officeart/2005/8/layout/vList2"/>
    <dgm:cxn modelId="{81C9DE74-3917-4952-BAFE-E07404142764}" srcId="{2C91D31F-46B3-4B69-B5D7-FA38FA02BCDF}" destId="{FE914D8D-31AD-4747-91EC-6386912C615F}" srcOrd="2" destOrd="0" parTransId="{55C208F5-805E-41C8-9047-28FB807F8C9E}" sibTransId="{3E835B43-70AA-4311-B46A-CDA82B3B9216}"/>
    <dgm:cxn modelId="{DDBB96FA-7062-4882-A7CB-A3B74BA5BD3A}" type="presOf" srcId="{EA614F75-36A4-4BC8-80F9-598BD0871652}" destId="{8F144B70-10A0-4E82-8A7C-346AB33719BC}" srcOrd="0" destOrd="0" presId="urn:microsoft.com/office/officeart/2005/8/layout/vList2"/>
    <dgm:cxn modelId="{3FE428A0-B337-4FA4-A1E5-E0EB9F6E93A9}" srcId="{9BAB9E6A-6C51-4DDD-A439-309D35E07E3E}" destId="{E4CCB2E0-B784-4C91-9B85-7CED4FB0A24A}" srcOrd="1" destOrd="0" parTransId="{44C113EC-0B3C-4A62-A0B7-1A2E994709ED}" sibTransId="{2138D7FE-4FE6-450E-BA50-1EF2437B2539}"/>
    <dgm:cxn modelId="{6EC9D960-BCEE-4BE9-8BC1-FB8D92FE6F56}" srcId="{EA614F75-36A4-4BC8-80F9-598BD0871652}" destId="{2C91D31F-46B3-4B69-B5D7-FA38FA02BCDF}" srcOrd="2" destOrd="0" parTransId="{1419BE6A-D74A-4022-842D-0E7BEBB15824}" sibTransId="{7394CF05-3C17-4949-98E0-093F268C559D}"/>
    <dgm:cxn modelId="{C0AFF25B-0748-4A85-A403-DF93F8CD66AB}" type="presOf" srcId="{BDD8FF13-77E6-4E93-992A-B55030F962DE}" destId="{27501BB4-FB70-4A9B-BA8C-16C5BB8133F7}" srcOrd="0" destOrd="0" presId="urn:microsoft.com/office/officeart/2005/8/layout/vList2"/>
    <dgm:cxn modelId="{087D33F3-157D-4D22-8387-77999BC8870A}" srcId="{2C91D31F-46B3-4B69-B5D7-FA38FA02BCDF}" destId="{28A74544-40DF-4FC5-9136-EDDCE096949E}" srcOrd="3" destOrd="0" parTransId="{19BA3B03-8D61-41AA-8048-04714E52A788}" sibTransId="{14B53BEF-E9F9-4300-9EE3-6A5E8E513C26}"/>
    <dgm:cxn modelId="{3B789C6D-AC6E-434C-B022-106DD9738C87}" srcId="{EA614F75-36A4-4BC8-80F9-598BD0871652}" destId="{A1479896-53D2-4EE2-AED7-04A2369F50D3}" srcOrd="0" destOrd="0" parTransId="{8FADBD79-9D9F-4AC5-A84F-4CE52F5594EA}" sibTransId="{CA882875-8AC4-400A-B99F-28D298B7D3F5}"/>
    <dgm:cxn modelId="{9D98E70D-31E5-4ED4-B4A0-8FA17FE9A492}" srcId="{A1479896-53D2-4EE2-AED7-04A2369F50D3}" destId="{BDD8FF13-77E6-4E93-992A-B55030F962DE}" srcOrd="0" destOrd="0" parTransId="{A1B0D142-C8EF-444D-9A95-D03FF578048B}" sibTransId="{C5744777-7AFA-4E32-B92A-B44B9C0AAF27}"/>
    <dgm:cxn modelId="{63CE9675-E967-4D89-A34B-4DB2670AA180}" type="presOf" srcId="{2C91D31F-46B3-4B69-B5D7-FA38FA02BCDF}" destId="{881568FF-D920-42B9-BBC8-37FE0D71FA0E}" srcOrd="0" destOrd="0" presId="urn:microsoft.com/office/officeart/2005/8/layout/vList2"/>
    <dgm:cxn modelId="{C6302F03-A77C-4326-AABC-4E6623EBFEC2}" type="presOf" srcId="{E4CCB2E0-B784-4C91-9B85-7CED4FB0A24A}" destId="{9965142C-5FEE-4AF8-8356-A012BAFD4EE4}" srcOrd="0" destOrd="1" presId="urn:microsoft.com/office/officeart/2005/8/layout/vList2"/>
    <dgm:cxn modelId="{357D3D6F-9FE3-44D8-AE61-34C5E8137C18}" type="presOf" srcId="{28A74544-40DF-4FC5-9136-EDDCE096949E}" destId="{F3EF978C-C5CA-48FE-A605-0416BAC6895F}" srcOrd="0" destOrd="3" presId="urn:microsoft.com/office/officeart/2005/8/layout/vList2"/>
    <dgm:cxn modelId="{AD869F74-0502-4ED0-9988-02DCD835DD6D}" type="presOf" srcId="{FE914D8D-31AD-4747-91EC-6386912C615F}" destId="{F3EF978C-C5CA-48FE-A605-0416BAC6895F}" srcOrd="0" destOrd="2" presId="urn:microsoft.com/office/officeart/2005/8/layout/vList2"/>
    <dgm:cxn modelId="{327B62AE-8A5F-4D2C-9A4D-0A00B70455AA}" srcId="{A1479896-53D2-4EE2-AED7-04A2369F50D3}" destId="{9A9CFFB0-E204-47FF-AD8D-98D409C61C04}" srcOrd="1" destOrd="0" parTransId="{A0647A85-ECB3-46D0-AAC2-B95BC8CFFEA6}" sibTransId="{4FEACDDB-0C63-4D41-9783-39C6CF1F1677}"/>
    <dgm:cxn modelId="{38A36E86-6846-40AB-9BC2-9C23DB80DB7C}" type="presOf" srcId="{9A9CFFB0-E204-47FF-AD8D-98D409C61C04}" destId="{27501BB4-FB70-4A9B-BA8C-16C5BB8133F7}" srcOrd="0" destOrd="1" presId="urn:microsoft.com/office/officeart/2005/8/layout/vList2"/>
    <dgm:cxn modelId="{D8BC612A-4BDD-4A09-AAB9-641288615F7F}" srcId="{2C91D31F-46B3-4B69-B5D7-FA38FA02BCDF}" destId="{9695466E-CB39-4C9B-A1DA-FA56ED40B804}" srcOrd="1" destOrd="0" parTransId="{5C35173A-1596-4F9F-B8FB-8D0424CF037B}" sibTransId="{1AD27BB4-5D9B-4EB7-A832-CF462D015E4D}"/>
    <dgm:cxn modelId="{2ED43CE8-2DAF-43E2-960B-E3E57A1CA484}" type="presOf" srcId="{E376EBAC-9903-45AB-A36F-69F47564EC71}" destId="{9965142C-5FEE-4AF8-8356-A012BAFD4EE4}" srcOrd="0" destOrd="0" presId="urn:microsoft.com/office/officeart/2005/8/layout/vList2"/>
    <dgm:cxn modelId="{AEAAE8DD-45D4-485F-B09C-07E27D00360A}" srcId="{2C91D31F-46B3-4B69-B5D7-FA38FA02BCDF}" destId="{159CB977-E27C-48FC-8D4F-968FB57D459E}" srcOrd="0" destOrd="0" parTransId="{394F1239-67CE-4357-9038-FF7448927A84}" sibTransId="{68CE8D0C-C059-4C01-8B71-DEB8AAC875BB}"/>
    <dgm:cxn modelId="{35A48EAD-F8D3-4590-AB95-4B31EE366375}" type="presOf" srcId="{9BAB9E6A-6C51-4DDD-A439-309D35E07E3E}" destId="{38D62074-05A3-4A5E-9C32-8772AF43395B}" srcOrd="0" destOrd="0" presId="urn:microsoft.com/office/officeart/2005/8/layout/vList2"/>
    <dgm:cxn modelId="{18E15899-8805-459B-B2C7-549B6D376B2C}" type="presOf" srcId="{11F175C5-78BE-4FEE-9865-2A2C7C67E787}" destId="{27501BB4-FB70-4A9B-BA8C-16C5BB8133F7}" srcOrd="0" destOrd="2" presId="urn:microsoft.com/office/officeart/2005/8/layout/vList2"/>
    <dgm:cxn modelId="{CD25809A-19A7-48D9-B8BA-810141CB8283}" type="presOf" srcId="{9695466E-CB39-4C9B-A1DA-FA56ED40B804}" destId="{F3EF978C-C5CA-48FE-A605-0416BAC6895F}" srcOrd="0" destOrd="1" presId="urn:microsoft.com/office/officeart/2005/8/layout/vList2"/>
    <dgm:cxn modelId="{BE22D833-EECA-477D-9472-B5FBB1E22786}" srcId="{A1479896-53D2-4EE2-AED7-04A2369F50D3}" destId="{11F175C5-78BE-4FEE-9865-2A2C7C67E787}" srcOrd="2" destOrd="0" parTransId="{5151B22A-A2F2-4E14-8A90-2BCEC4B1399E}" sibTransId="{0BE495F8-ED4B-469F-A6E6-2E9CDC0E3E3A}"/>
    <dgm:cxn modelId="{F4768DAA-CE5C-47B0-8CE3-A3BF83067943}" srcId="{9BAB9E6A-6C51-4DDD-A439-309D35E07E3E}" destId="{E376EBAC-9903-45AB-A36F-69F47564EC71}" srcOrd="0" destOrd="0" parTransId="{91A72321-5029-49AF-838B-662C8E28E2E7}" sibTransId="{AF5270D4-779D-494A-B9EC-4786D3DC2F5F}"/>
    <dgm:cxn modelId="{74824069-FD6B-43D2-AF62-5758398AB186}" srcId="{EA614F75-36A4-4BC8-80F9-598BD0871652}" destId="{9BAB9E6A-6C51-4DDD-A439-309D35E07E3E}" srcOrd="1" destOrd="0" parTransId="{C43813F7-3FE7-481A-B222-1082D03426C5}" sibTransId="{D7147DE9-95D3-4A9F-92FE-25BE7C5221AA}"/>
    <dgm:cxn modelId="{AC61FC20-0337-4167-932B-B4AB5F929738}" type="presParOf" srcId="{8F144B70-10A0-4E82-8A7C-346AB33719BC}" destId="{8C54CDBD-1EC5-426E-A168-AE860BA56C18}" srcOrd="0" destOrd="0" presId="urn:microsoft.com/office/officeart/2005/8/layout/vList2"/>
    <dgm:cxn modelId="{585C1D89-A8E0-4FC0-AE75-5C1378C816E9}" type="presParOf" srcId="{8F144B70-10A0-4E82-8A7C-346AB33719BC}" destId="{27501BB4-FB70-4A9B-BA8C-16C5BB8133F7}" srcOrd="1" destOrd="0" presId="urn:microsoft.com/office/officeart/2005/8/layout/vList2"/>
    <dgm:cxn modelId="{EA65FD39-5F68-4D0D-AE52-27B8C84BE03E}" type="presParOf" srcId="{8F144B70-10A0-4E82-8A7C-346AB33719BC}" destId="{38D62074-05A3-4A5E-9C32-8772AF43395B}" srcOrd="2" destOrd="0" presId="urn:microsoft.com/office/officeart/2005/8/layout/vList2"/>
    <dgm:cxn modelId="{2D6340C1-D161-4167-B66A-93C4E2CB1C99}" type="presParOf" srcId="{8F144B70-10A0-4E82-8A7C-346AB33719BC}" destId="{9965142C-5FEE-4AF8-8356-A012BAFD4EE4}" srcOrd="3" destOrd="0" presId="urn:microsoft.com/office/officeart/2005/8/layout/vList2"/>
    <dgm:cxn modelId="{D2ADC409-72B2-4F41-B73D-B4A1EC810E11}" type="presParOf" srcId="{8F144B70-10A0-4E82-8A7C-346AB33719BC}" destId="{881568FF-D920-42B9-BBC8-37FE0D71FA0E}" srcOrd="4" destOrd="0" presId="urn:microsoft.com/office/officeart/2005/8/layout/vList2"/>
    <dgm:cxn modelId="{FB83978C-9C10-4FBA-8F9A-43A6F7D02957}" type="presParOf" srcId="{8F144B70-10A0-4E82-8A7C-346AB33719BC}" destId="{F3EF978C-C5CA-48FE-A605-0416BAC6895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14F75-36A4-4BC8-80F9-598BD0871652}"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MY"/>
        </a:p>
      </dgm:t>
    </dgm:pt>
    <dgm:pt modelId="{A1479896-53D2-4EE2-AED7-04A2369F50D3}">
      <dgm:prSet phldrT="[Text]"/>
      <dgm:spPr/>
      <dgm:t>
        <a:bodyPr/>
        <a:lstStyle/>
        <a:p>
          <a:r>
            <a:rPr lang="en-MY" dirty="0"/>
            <a:t>Session 4: Continue OpenCV </a:t>
          </a:r>
        </a:p>
      </dgm:t>
    </dgm:pt>
    <dgm:pt modelId="{8FADBD79-9D9F-4AC5-A84F-4CE52F5594EA}" type="parTrans" cxnId="{3B789C6D-AC6E-434C-B022-106DD9738C87}">
      <dgm:prSet/>
      <dgm:spPr/>
      <dgm:t>
        <a:bodyPr/>
        <a:lstStyle/>
        <a:p>
          <a:endParaRPr lang="en-MY"/>
        </a:p>
      </dgm:t>
    </dgm:pt>
    <dgm:pt modelId="{CA882875-8AC4-400A-B99F-28D298B7D3F5}" type="sibTrans" cxnId="{3B789C6D-AC6E-434C-B022-106DD9738C87}">
      <dgm:prSet/>
      <dgm:spPr/>
      <dgm:t>
        <a:bodyPr/>
        <a:lstStyle/>
        <a:p>
          <a:endParaRPr lang="en-MY"/>
        </a:p>
      </dgm:t>
    </dgm:pt>
    <dgm:pt modelId="{BDD8FF13-77E6-4E93-992A-B55030F962DE}">
      <dgm:prSet phldrT="[Text]"/>
      <dgm:spPr/>
      <dgm:t>
        <a:bodyPr/>
        <a:lstStyle/>
        <a:p>
          <a:r>
            <a:rPr lang="en-US" dirty="0"/>
            <a:t>Motion blur</a:t>
          </a:r>
          <a:endParaRPr lang="en-MY" dirty="0"/>
        </a:p>
      </dgm:t>
    </dgm:pt>
    <dgm:pt modelId="{A1B0D142-C8EF-444D-9A95-D03FF578048B}" type="parTrans" cxnId="{9D98E70D-31E5-4ED4-B4A0-8FA17FE9A492}">
      <dgm:prSet/>
      <dgm:spPr/>
      <dgm:t>
        <a:bodyPr/>
        <a:lstStyle/>
        <a:p>
          <a:endParaRPr lang="en-MY"/>
        </a:p>
      </dgm:t>
    </dgm:pt>
    <dgm:pt modelId="{C5744777-7AFA-4E32-B92A-B44B9C0AAF27}" type="sibTrans" cxnId="{9D98E70D-31E5-4ED4-B4A0-8FA17FE9A492}">
      <dgm:prSet/>
      <dgm:spPr/>
      <dgm:t>
        <a:bodyPr/>
        <a:lstStyle/>
        <a:p>
          <a:endParaRPr lang="en-MY"/>
        </a:p>
      </dgm:t>
    </dgm:pt>
    <dgm:pt modelId="{2C91D31F-46B3-4B69-B5D7-FA38FA02BCDF}">
      <dgm:prSet phldrT="[Text]"/>
      <dgm:spPr/>
      <dgm:t>
        <a:bodyPr/>
        <a:lstStyle/>
        <a:p>
          <a:r>
            <a:rPr lang="en-MY" dirty="0"/>
            <a:t>Session 6: : Labelling and Training model</a:t>
          </a:r>
        </a:p>
      </dgm:t>
    </dgm:pt>
    <dgm:pt modelId="{1419BE6A-D74A-4022-842D-0E7BEBB15824}" type="parTrans" cxnId="{6EC9D960-BCEE-4BE9-8BC1-FB8D92FE6F56}">
      <dgm:prSet/>
      <dgm:spPr/>
      <dgm:t>
        <a:bodyPr/>
        <a:lstStyle/>
        <a:p>
          <a:endParaRPr lang="en-MY"/>
        </a:p>
      </dgm:t>
    </dgm:pt>
    <dgm:pt modelId="{7394CF05-3C17-4949-98E0-093F268C559D}" type="sibTrans" cxnId="{6EC9D960-BCEE-4BE9-8BC1-FB8D92FE6F56}">
      <dgm:prSet/>
      <dgm:spPr/>
      <dgm:t>
        <a:bodyPr/>
        <a:lstStyle/>
        <a:p>
          <a:endParaRPr lang="en-MY"/>
        </a:p>
      </dgm:t>
    </dgm:pt>
    <dgm:pt modelId="{159CB977-E27C-48FC-8D4F-968FB57D459E}">
      <dgm:prSet phldrT="[Text]"/>
      <dgm:spPr/>
      <dgm:t>
        <a:bodyPr/>
        <a:lstStyle/>
        <a:p>
          <a:r>
            <a:rPr lang="en-MY" dirty="0"/>
            <a:t>Do the labelling </a:t>
          </a:r>
        </a:p>
      </dgm:t>
    </dgm:pt>
    <dgm:pt modelId="{394F1239-67CE-4357-9038-FF7448927A84}" type="parTrans" cxnId="{AEAAE8DD-45D4-485F-B09C-07E27D00360A}">
      <dgm:prSet/>
      <dgm:spPr/>
      <dgm:t>
        <a:bodyPr/>
        <a:lstStyle/>
        <a:p>
          <a:endParaRPr lang="en-MY"/>
        </a:p>
      </dgm:t>
    </dgm:pt>
    <dgm:pt modelId="{68CE8D0C-C059-4C01-8B71-DEB8AAC875BB}" type="sibTrans" cxnId="{AEAAE8DD-45D4-485F-B09C-07E27D00360A}">
      <dgm:prSet/>
      <dgm:spPr/>
      <dgm:t>
        <a:bodyPr/>
        <a:lstStyle/>
        <a:p>
          <a:endParaRPr lang="en-MY"/>
        </a:p>
      </dgm:t>
    </dgm:pt>
    <dgm:pt modelId="{9BAB9E6A-6C51-4DDD-A439-309D35E07E3E}">
      <dgm:prSet phldrT="[Text]"/>
      <dgm:spPr/>
      <dgm:t>
        <a:bodyPr/>
        <a:lstStyle/>
        <a:p>
          <a:r>
            <a:rPr lang="en-MY" dirty="0"/>
            <a:t>Session 5: Installation of </a:t>
          </a:r>
          <a:r>
            <a:rPr lang="en-US" dirty="0"/>
            <a:t>YOLO</a:t>
          </a:r>
          <a:endParaRPr lang="en-MY" dirty="0"/>
        </a:p>
      </dgm:t>
    </dgm:pt>
    <dgm:pt modelId="{C43813F7-3FE7-481A-B222-1082D03426C5}" type="parTrans" cxnId="{74824069-FD6B-43D2-AF62-5758398AB186}">
      <dgm:prSet/>
      <dgm:spPr/>
      <dgm:t>
        <a:bodyPr/>
        <a:lstStyle/>
        <a:p>
          <a:endParaRPr lang="en-MY"/>
        </a:p>
      </dgm:t>
    </dgm:pt>
    <dgm:pt modelId="{D7147DE9-95D3-4A9F-92FE-25BE7C5221AA}" type="sibTrans" cxnId="{74824069-FD6B-43D2-AF62-5758398AB186}">
      <dgm:prSet/>
      <dgm:spPr/>
      <dgm:t>
        <a:bodyPr/>
        <a:lstStyle/>
        <a:p>
          <a:endParaRPr lang="en-MY"/>
        </a:p>
      </dgm:t>
    </dgm:pt>
    <dgm:pt modelId="{E376EBAC-9903-45AB-A36F-69F47564EC71}">
      <dgm:prSet phldrT="[Text]"/>
      <dgm:spPr/>
      <dgm:t>
        <a:bodyPr/>
        <a:lstStyle/>
        <a:p>
          <a:r>
            <a:rPr lang="en-US" dirty="0"/>
            <a:t>Introduction to YOLO </a:t>
          </a:r>
          <a:r>
            <a:rPr lang="en-US" dirty="0" err="1"/>
            <a:t>Bbox</a:t>
          </a:r>
          <a:r>
            <a:rPr lang="en-US" dirty="0"/>
            <a:t> Annotation Tool</a:t>
          </a:r>
          <a:endParaRPr lang="en-MY" dirty="0"/>
        </a:p>
      </dgm:t>
    </dgm:pt>
    <dgm:pt modelId="{91A72321-5029-49AF-838B-662C8E28E2E7}" type="parTrans" cxnId="{F4768DAA-CE5C-47B0-8CE3-A3BF83067943}">
      <dgm:prSet/>
      <dgm:spPr/>
      <dgm:t>
        <a:bodyPr/>
        <a:lstStyle/>
        <a:p>
          <a:endParaRPr lang="en-MY"/>
        </a:p>
      </dgm:t>
    </dgm:pt>
    <dgm:pt modelId="{AF5270D4-779D-494A-B9EC-4786D3DC2F5F}" type="sibTrans" cxnId="{F4768DAA-CE5C-47B0-8CE3-A3BF83067943}">
      <dgm:prSet/>
      <dgm:spPr/>
      <dgm:t>
        <a:bodyPr/>
        <a:lstStyle/>
        <a:p>
          <a:endParaRPr lang="en-MY"/>
        </a:p>
      </dgm:t>
    </dgm:pt>
    <dgm:pt modelId="{9BC9ED5F-356F-4D86-A309-A154115807F7}">
      <dgm:prSet phldrT="[Text]"/>
      <dgm:spPr/>
      <dgm:t>
        <a:bodyPr/>
        <a:lstStyle/>
        <a:p>
          <a:r>
            <a:rPr lang="en-US" dirty="0"/>
            <a:t>Object Tracking</a:t>
          </a:r>
          <a:endParaRPr lang="en-MY" dirty="0"/>
        </a:p>
      </dgm:t>
    </dgm:pt>
    <dgm:pt modelId="{248D8A67-4727-44E6-AEEF-9E39F96CB848}" type="parTrans" cxnId="{989F4006-E777-4506-8A12-5112ADD5D035}">
      <dgm:prSet/>
      <dgm:spPr/>
      <dgm:t>
        <a:bodyPr/>
        <a:lstStyle/>
        <a:p>
          <a:endParaRPr lang="en-US"/>
        </a:p>
      </dgm:t>
    </dgm:pt>
    <dgm:pt modelId="{28B8B8AB-5C15-498A-A639-14976DA4AEA2}" type="sibTrans" cxnId="{989F4006-E777-4506-8A12-5112ADD5D035}">
      <dgm:prSet/>
      <dgm:spPr/>
      <dgm:t>
        <a:bodyPr/>
        <a:lstStyle/>
        <a:p>
          <a:endParaRPr lang="en-US"/>
        </a:p>
      </dgm:t>
    </dgm:pt>
    <dgm:pt modelId="{434FC5CA-9BE2-45FA-91B8-C20702084F62}">
      <dgm:prSet/>
      <dgm:spPr/>
      <dgm:t>
        <a:bodyPr/>
        <a:lstStyle/>
        <a:p>
          <a:r>
            <a:rPr lang="en-MY" dirty="0"/>
            <a:t>Installation the Tool on </a:t>
          </a:r>
          <a:r>
            <a:rPr lang="en-MY" dirty="0" err="1"/>
            <a:t>LinuxOS</a:t>
          </a:r>
          <a:r>
            <a:rPr lang="en-MY" dirty="0"/>
            <a:t> (Laptop)</a:t>
          </a:r>
        </a:p>
      </dgm:t>
    </dgm:pt>
    <dgm:pt modelId="{208D2D39-5638-4399-9A90-62C90CE4E0F5}" type="parTrans" cxnId="{98853E46-B682-45F7-8729-16DEEC1E536F}">
      <dgm:prSet/>
      <dgm:spPr/>
      <dgm:t>
        <a:bodyPr/>
        <a:lstStyle/>
        <a:p>
          <a:endParaRPr lang="en-US"/>
        </a:p>
      </dgm:t>
    </dgm:pt>
    <dgm:pt modelId="{E156C732-A07C-41CC-B8BA-97B28F4AFA84}" type="sibTrans" cxnId="{98853E46-B682-45F7-8729-16DEEC1E536F}">
      <dgm:prSet/>
      <dgm:spPr/>
      <dgm:t>
        <a:bodyPr/>
        <a:lstStyle/>
        <a:p>
          <a:endParaRPr lang="en-US"/>
        </a:p>
      </dgm:t>
    </dgm:pt>
    <dgm:pt modelId="{2F06736C-8B3B-418D-A614-891F8E4243F8}">
      <dgm:prSet/>
      <dgm:spPr/>
      <dgm:t>
        <a:bodyPr/>
        <a:lstStyle/>
        <a:p>
          <a:r>
            <a:rPr lang="en-US" dirty="0"/>
            <a:t>Sharpening</a:t>
          </a:r>
          <a:endParaRPr lang="en-MY" dirty="0"/>
        </a:p>
      </dgm:t>
    </dgm:pt>
    <dgm:pt modelId="{F040D522-B861-4647-8B32-8651D2A82599}" type="parTrans" cxnId="{A5FF5F71-8BEF-4296-83F7-20415E9BD58D}">
      <dgm:prSet/>
      <dgm:spPr/>
      <dgm:t>
        <a:bodyPr/>
        <a:lstStyle/>
        <a:p>
          <a:endParaRPr lang="en-US"/>
        </a:p>
      </dgm:t>
    </dgm:pt>
    <dgm:pt modelId="{B681AB9C-2A80-4035-BEF8-722AFA49C439}" type="sibTrans" cxnId="{A5FF5F71-8BEF-4296-83F7-20415E9BD58D}">
      <dgm:prSet/>
      <dgm:spPr/>
      <dgm:t>
        <a:bodyPr/>
        <a:lstStyle/>
        <a:p>
          <a:endParaRPr lang="en-US"/>
        </a:p>
      </dgm:t>
    </dgm:pt>
    <dgm:pt modelId="{13CE77A7-BCEA-49B7-B6D6-4FEDF0CEB25D}">
      <dgm:prSet/>
      <dgm:spPr/>
      <dgm:t>
        <a:bodyPr/>
        <a:lstStyle/>
        <a:p>
          <a:r>
            <a:rPr lang="en-US" dirty="0"/>
            <a:t>Embossing</a:t>
          </a:r>
          <a:endParaRPr lang="en-MY" dirty="0"/>
        </a:p>
      </dgm:t>
    </dgm:pt>
    <dgm:pt modelId="{DAEC4255-447E-48FE-8D0B-F6C655C0D335}" type="parTrans" cxnId="{BE571EDE-2152-4323-B652-101081F73C3C}">
      <dgm:prSet/>
      <dgm:spPr/>
      <dgm:t>
        <a:bodyPr/>
        <a:lstStyle/>
        <a:p>
          <a:endParaRPr lang="en-US"/>
        </a:p>
      </dgm:t>
    </dgm:pt>
    <dgm:pt modelId="{92E633D3-4470-4615-9402-EEEBCB8E336B}" type="sibTrans" cxnId="{BE571EDE-2152-4323-B652-101081F73C3C}">
      <dgm:prSet/>
      <dgm:spPr/>
      <dgm:t>
        <a:bodyPr/>
        <a:lstStyle/>
        <a:p>
          <a:endParaRPr lang="en-US"/>
        </a:p>
      </dgm:t>
    </dgm:pt>
    <dgm:pt modelId="{F0CED6AC-EF22-4CA3-BA56-90026A9113B7}">
      <dgm:prSet phldrT="[Text]"/>
      <dgm:spPr/>
      <dgm:t>
        <a:bodyPr/>
        <a:lstStyle/>
        <a:p>
          <a:r>
            <a:rPr lang="en-MY" dirty="0"/>
            <a:t>Train the model by using Laptop</a:t>
          </a:r>
        </a:p>
      </dgm:t>
    </dgm:pt>
    <dgm:pt modelId="{3349431E-715B-443B-82CD-8648C96133FE}" type="parTrans" cxnId="{020B9895-32CF-4F71-AAAE-D39B9A526E4D}">
      <dgm:prSet/>
      <dgm:spPr/>
    </dgm:pt>
    <dgm:pt modelId="{92FCBD64-E343-4684-A113-54AC947E4D8B}" type="sibTrans" cxnId="{020B9895-32CF-4F71-AAAE-D39B9A526E4D}">
      <dgm:prSet/>
      <dgm:spPr/>
    </dgm:pt>
    <dgm:pt modelId="{8F144B70-10A0-4E82-8A7C-346AB33719BC}" type="pres">
      <dgm:prSet presAssocID="{EA614F75-36A4-4BC8-80F9-598BD0871652}" presName="linear" presStyleCnt="0">
        <dgm:presLayoutVars>
          <dgm:animLvl val="lvl"/>
          <dgm:resizeHandles val="exact"/>
        </dgm:presLayoutVars>
      </dgm:prSet>
      <dgm:spPr/>
      <dgm:t>
        <a:bodyPr/>
        <a:lstStyle/>
        <a:p>
          <a:endParaRPr lang="en-MY"/>
        </a:p>
      </dgm:t>
    </dgm:pt>
    <dgm:pt modelId="{8C54CDBD-1EC5-426E-A168-AE860BA56C18}" type="pres">
      <dgm:prSet presAssocID="{A1479896-53D2-4EE2-AED7-04A2369F50D3}" presName="parentText" presStyleLbl="node1" presStyleIdx="0" presStyleCnt="3" custLinFactNeighborX="24154" custLinFactNeighborY="-90141">
        <dgm:presLayoutVars>
          <dgm:chMax val="0"/>
          <dgm:bulletEnabled val="1"/>
        </dgm:presLayoutVars>
      </dgm:prSet>
      <dgm:spPr/>
      <dgm:t>
        <a:bodyPr/>
        <a:lstStyle/>
        <a:p>
          <a:endParaRPr lang="en-MY"/>
        </a:p>
      </dgm:t>
    </dgm:pt>
    <dgm:pt modelId="{27501BB4-FB70-4A9B-BA8C-16C5BB8133F7}" type="pres">
      <dgm:prSet presAssocID="{A1479896-53D2-4EE2-AED7-04A2369F50D3}" presName="childText" presStyleLbl="revTx" presStyleIdx="0" presStyleCnt="3" custScaleY="73176" custLinFactNeighborX="-253" custLinFactNeighborY="-39010">
        <dgm:presLayoutVars>
          <dgm:bulletEnabled val="1"/>
        </dgm:presLayoutVars>
      </dgm:prSet>
      <dgm:spPr/>
      <dgm:t>
        <a:bodyPr/>
        <a:lstStyle/>
        <a:p>
          <a:endParaRPr lang="en-MY"/>
        </a:p>
      </dgm:t>
    </dgm:pt>
    <dgm:pt modelId="{38D62074-05A3-4A5E-9C32-8772AF43395B}" type="pres">
      <dgm:prSet presAssocID="{9BAB9E6A-6C51-4DDD-A439-309D35E07E3E}" presName="parentText" presStyleLbl="node1" presStyleIdx="1" presStyleCnt="3" custLinFactNeighborX="-253" custLinFactNeighborY="-34287">
        <dgm:presLayoutVars>
          <dgm:chMax val="0"/>
          <dgm:bulletEnabled val="1"/>
        </dgm:presLayoutVars>
      </dgm:prSet>
      <dgm:spPr/>
      <dgm:t>
        <a:bodyPr/>
        <a:lstStyle/>
        <a:p>
          <a:endParaRPr lang="en-MY"/>
        </a:p>
      </dgm:t>
    </dgm:pt>
    <dgm:pt modelId="{9965142C-5FEE-4AF8-8356-A012BAFD4EE4}" type="pres">
      <dgm:prSet presAssocID="{9BAB9E6A-6C51-4DDD-A439-309D35E07E3E}" presName="childText" presStyleLbl="revTx" presStyleIdx="1" presStyleCnt="3" custLinFactNeighborX="-253" custLinFactNeighborY="-38976">
        <dgm:presLayoutVars>
          <dgm:bulletEnabled val="1"/>
        </dgm:presLayoutVars>
      </dgm:prSet>
      <dgm:spPr/>
      <dgm:t>
        <a:bodyPr/>
        <a:lstStyle/>
        <a:p>
          <a:endParaRPr lang="en-MY"/>
        </a:p>
      </dgm:t>
    </dgm:pt>
    <dgm:pt modelId="{881568FF-D920-42B9-BBC8-37FE0D71FA0E}" type="pres">
      <dgm:prSet presAssocID="{2C91D31F-46B3-4B69-B5D7-FA38FA02BCDF}" presName="parentText" presStyleLbl="node1" presStyleIdx="2" presStyleCnt="3" custLinFactNeighborX="-253" custLinFactNeighborY="-31400">
        <dgm:presLayoutVars>
          <dgm:chMax val="0"/>
          <dgm:bulletEnabled val="1"/>
        </dgm:presLayoutVars>
      </dgm:prSet>
      <dgm:spPr/>
      <dgm:t>
        <a:bodyPr/>
        <a:lstStyle/>
        <a:p>
          <a:endParaRPr lang="en-MY"/>
        </a:p>
      </dgm:t>
    </dgm:pt>
    <dgm:pt modelId="{F3EF978C-C5CA-48FE-A605-0416BAC6895F}" type="pres">
      <dgm:prSet presAssocID="{2C91D31F-46B3-4B69-B5D7-FA38FA02BCDF}" presName="childText" presStyleLbl="revTx" presStyleIdx="2" presStyleCnt="3" custLinFactNeighborX="-253" custLinFactNeighborY="-29662">
        <dgm:presLayoutVars>
          <dgm:bulletEnabled val="1"/>
        </dgm:presLayoutVars>
      </dgm:prSet>
      <dgm:spPr/>
      <dgm:t>
        <a:bodyPr/>
        <a:lstStyle/>
        <a:p>
          <a:endParaRPr lang="en-MY"/>
        </a:p>
      </dgm:t>
    </dgm:pt>
  </dgm:ptLst>
  <dgm:cxnLst>
    <dgm:cxn modelId="{020B9895-32CF-4F71-AAAE-D39B9A526E4D}" srcId="{2C91D31F-46B3-4B69-B5D7-FA38FA02BCDF}" destId="{F0CED6AC-EF22-4CA3-BA56-90026A9113B7}" srcOrd="1" destOrd="0" parTransId="{3349431E-715B-443B-82CD-8648C96133FE}" sibTransId="{92FCBD64-E343-4684-A113-54AC947E4D8B}"/>
    <dgm:cxn modelId="{7724EEAB-FB80-45D7-A6C0-5D03CCD929D5}" type="presOf" srcId="{9BAB9E6A-6C51-4DDD-A439-309D35E07E3E}" destId="{38D62074-05A3-4A5E-9C32-8772AF43395B}" srcOrd="0" destOrd="0" presId="urn:microsoft.com/office/officeart/2005/8/layout/vList2"/>
    <dgm:cxn modelId="{2DA4CAC8-F3F2-4D9B-B1D4-9B14732E7278}" type="presOf" srcId="{13CE77A7-BCEA-49B7-B6D6-4FEDF0CEB25D}" destId="{27501BB4-FB70-4A9B-BA8C-16C5BB8133F7}" srcOrd="0" destOrd="2" presId="urn:microsoft.com/office/officeart/2005/8/layout/vList2"/>
    <dgm:cxn modelId="{DFBD7BCE-F45C-4E06-B0A9-D0687691BA29}" type="presOf" srcId="{9BC9ED5F-356F-4D86-A309-A154115807F7}" destId="{27501BB4-FB70-4A9B-BA8C-16C5BB8133F7}" srcOrd="0" destOrd="3" presId="urn:microsoft.com/office/officeart/2005/8/layout/vList2"/>
    <dgm:cxn modelId="{C89AD2A5-27C1-4C0F-9F61-44B46DF9E3D7}" type="presOf" srcId="{E376EBAC-9903-45AB-A36F-69F47564EC71}" destId="{9965142C-5FEE-4AF8-8356-A012BAFD4EE4}" srcOrd="0" destOrd="0" presId="urn:microsoft.com/office/officeart/2005/8/layout/vList2"/>
    <dgm:cxn modelId="{138FB5FC-E6EE-4057-A547-1427AC9DBAB2}" type="presOf" srcId="{EA614F75-36A4-4BC8-80F9-598BD0871652}" destId="{8F144B70-10A0-4E82-8A7C-346AB33719BC}" srcOrd="0" destOrd="0" presId="urn:microsoft.com/office/officeart/2005/8/layout/vList2"/>
    <dgm:cxn modelId="{D1BC67BE-B916-44FC-8565-26B47689D645}" type="presOf" srcId="{2F06736C-8B3B-418D-A614-891F8E4243F8}" destId="{27501BB4-FB70-4A9B-BA8C-16C5BB8133F7}" srcOrd="0" destOrd="1" presId="urn:microsoft.com/office/officeart/2005/8/layout/vList2"/>
    <dgm:cxn modelId="{A5FF5F71-8BEF-4296-83F7-20415E9BD58D}" srcId="{A1479896-53D2-4EE2-AED7-04A2369F50D3}" destId="{2F06736C-8B3B-418D-A614-891F8E4243F8}" srcOrd="1" destOrd="0" parTransId="{F040D522-B861-4647-8B32-8651D2A82599}" sibTransId="{B681AB9C-2A80-4035-BEF8-722AFA49C439}"/>
    <dgm:cxn modelId="{6EC9D960-BCEE-4BE9-8BC1-FB8D92FE6F56}" srcId="{EA614F75-36A4-4BC8-80F9-598BD0871652}" destId="{2C91D31F-46B3-4B69-B5D7-FA38FA02BCDF}" srcOrd="2" destOrd="0" parTransId="{1419BE6A-D74A-4022-842D-0E7BEBB15824}" sibTransId="{7394CF05-3C17-4949-98E0-093F268C559D}"/>
    <dgm:cxn modelId="{3B789C6D-AC6E-434C-B022-106DD9738C87}" srcId="{EA614F75-36A4-4BC8-80F9-598BD0871652}" destId="{A1479896-53D2-4EE2-AED7-04A2369F50D3}" srcOrd="0" destOrd="0" parTransId="{8FADBD79-9D9F-4AC5-A84F-4CE52F5594EA}" sibTransId="{CA882875-8AC4-400A-B99F-28D298B7D3F5}"/>
    <dgm:cxn modelId="{30DE59D3-7130-4CBE-AB72-8A61340CE1EB}" type="presOf" srcId="{A1479896-53D2-4EE2-AED7-04A2369F50D3}" destId="{8C54CDBD-1EC5-426E-A168-AE860BA56C18}" srcOrd="0" destOrd="0" presId="urn:microsoft.com/office/officeart/2005/8/layout/vList2"/>
    <dgm:cxn modelId="{9D98E70D-31E5-4ED4-B4A0-8FA17FE9A492}" srcId="{A1479896-53D2-4EE2-AED7-04A2369F50D3}" destId="{BDD8FF13-77E6-4E93-992A-B55030F962DE}" srcOrd="0" destOrd="0" parTransId="{A1B0D142-C8EF-444D-9A95-D03FF578048B}" sibTransId="{C5744777-7AFA-4E32-B92A-B44B9C0AAF27}"/>
    <dgm:cxn modelId="{BE571EDE-2152-4323-B652-101081F73C3C}" srcId="{A1479896-53D2-4EE2-AED7-04A2369F50D3}" destId="{13CE77A7-BCEA-49B7-B6D6-4FEDF0CEB25D}" srcOrd="2" destOrd="0" parTransId="{DAEC4255-447E-48FE-8D0B-F6C655C0D335}" sibTransId="{92E633D3-4470-4615-9402-EEEBCB8E336B}"/>
    <dgm:cxn modelId="{56ECE63A-E784-4654-9D00-3D62B7BE35BF}" type="presOf" srcId="{2C91D31F-46B3-4B69-B5D7-FA38FA02BCDF}" destId="{881568FF-D920-42B9-BBC8-37FE0D71FA0E}" srcOrd="0" destOrd="0" presId="urn:microsoft.com/office/officeart/2005/8/layout/vList2"/>
    <dgm:cxn modelId="{34ED9C40-7773-4D56-BE2B-8C21118CFA68}" type="presOf" srcId="{F0CED6AC-EF22-4CA3-BA56-90026A9113B7}" destId="{F3EF978C-C5CA-48FE-A605-0416BAC6895F}" srcOrd="0" destOrd="1" presId="urn:microsoft.com/office/officeart/2005/8/layout/vList2"/>
    <dgm:cxn modelId="{989F4006-E777-4506-8A12-5112ADD5D035}" srcId="{A1479896-53D2-4EE2-AED7-04A2369F50D3}" destId="{9BC9ED5F-356F-4D86-A309-A154115807F7}" srcOrd="3" destOrd="0" parTransId="{248D8A67-4727-44E6-AEEF-9E39F96CB848}" sibTransId="{28B8B8AB-5C15-498A-A639-14976DA4AEA2}"/>
    <dgm:cxn modelId="{F10406C1-B172-4CBC-BF21-4A6AA8D38ED5}" type="presOf" srcId="{BDD8FF13-77E6-4E93-992A-B55030F962DE}" destId="{27501BB4-FB70-4A9B-BA8C-16C5BB8133F7}" srcOrd="0" destOrd="0" presId="urn:microsoft.com/office/officeart/2005/8/layout/vList2"/>
    <dgm:cxn modelId="{AEAAE8DD-45D4-485F-B09C-07E27D00360A}" srcId="{2C91D31F-46B3-4B69-B5D7-FA38FA02BCDF}" destId="{159CB977-E27C-48FC-8D4F-968FB57D459E}" srcOrd="0" destOrd="0" parTransId="{394F1239-67CE-4357-9038-FF7448927A84}" sibTransId="{68CE8D0C-C059-4C01-8B71-DEB8AAC875BB}"/>
    <dgm:cxn modelId="{98853E46-B682-45F7-8729-16DEEC1E536F}" srcId="{9BAB9E6A-6C51-4DDD-A439-309D35E07E3E}" destId="{434FC5CA-9BE2-45FA-91B8-C20702084F62}" srcOrd="1" destOrd="0" parTransId="{208D2D39-5638-4399-9A90-62C90CE4E0F5}" sibTransId="{E156C732-A07C-41CC-B8BA-97B28F4AFA84}"/>
    <dgm:cxn modelId="{FA8DAA34-9E52-4D8B-9695-AD8F70471F0A}" type="presOf" srcId="{434FC5CA-9BE2-45FA-91B8-C20702084F62}" destId="{9965142C-5FEE-4AF8-8356-A012BAFD4EE4}" srcOrd="0" destOrd="1" presId="urn:microsoft.com/office/officeart/2005/8/layout/vList2"/>
    <dgm:cxn modelId="{E9823A51-869A-469E-BA7E-6DF0684D887E}" type="presOf" srcId="{159CB977-E27C-48FC-8D4F-968FB57D459E}" destId="{F3EF978C-C5CA-48FE-A605-0416BAC6895F}" srcOrd="0" destOrd="0" presId="urn:microsoft.com/office/officeart/2005/8/layout/vList2"/>
    <dgm:cxn modelId="{F4768DAA-CE5C-47B0-8CE3-A3BF83067943}" srcId="{9BAB9E6A-6C51-4DDD-A439-309D35E07E3E}" destId="{E376EBAC-9903-45AB-A36F-69F47564EC71}" srcOrd="0" destOrd="0" parTransId="{91A72321-5029-49AF-838B-662C8E28E2E7}" sibTransId="{AF5270D4-779D-494A-B9EC-4786D3DC2F5F}"/>
    <dgm:cxn modelId="{74824069-FD6B-43D2-AF62-5758398AB186}" srcId="{EA614F75-36A4-4BC8-80F9-598BD0871652}" destId="{9BAB9E6A-6C51-4DDD-A439-309D35E07E3E}" srcOrd="1" destOrd="0" parTransId="{C43813F7-3FE7-481A-B222-1082D03426C5}" sibTransId="{D7147DE9-95D3-4A9F-92FE-25BE7C5221AA}"/>
    <dgm:cxn modelId="{1D28E507-61D9-42FB-8A3A-2FE4A07F12E2}" type="presParOf" srcId="{8F144B70-10A0-4E82-8A7C-346AB33719BC}" destId="{8C54CDBD-1EC5-426E-A168-AE860BA56C18}" srcOrd="0" destOrd="0" presId="urn:microsoft.com/office/officeart/2005/8/layout/vList2"/>
    <dgm:cxn modelId="{32C750D4-7D6D-47E8-8C84-8D8656531387}" type="presParOf" srcId="{8F144B70-10A0-4E82-8A7C-346AB33719BC}" destId="{27501BB4-FB70-4A9B-BA8C-16C5BB8133F7}" srcOrd="1" destOrd="0" presId="urn:microsoft.com/office/officeart/2005/8/layout/vList2"/>
    <dgm:cxn modelId="{974AB925-613C-452E-8D8F-7B74B7AD27CD}" type="presParOf" srcId="{8F144B70-10A0-4E82-8A7C-346AB33719BC}" destId="{38D62074-05A3-4A5E-9C32-8772AF43395B}" srcOrd="2" destOrd="0" presId="urn:microsoft.com/office/officeart/2005/8/layout/vList2"/>
    <dgm:cxn modelId="{D9265E03-D7A1-407C-B837-A9785AB4E155}" type="presParOf" srcId="{8F144B70-10A0-4E82-8A7C-346AB33719BC}" destId="{9965142C-5FEE-4AF8-8356-A012BAFD4EE4}" srcOrd="3" destOrd="0" presId="urn:microsoft.com/office/officeart/2005/8/layout/vList2"/>
    <dgm:cxn modelId="{0EEA3025-C3E8-4111-93FF-4D8FD0D92625}" type="presParOf" srcId="{8F144B70-10A0-4E82-8A7C-346AB33719BC}" destId="{881568FF-D920-42B9-BBC8-37FE0D71FA0E}" srcOrd="4" destOrd="0" presId="urn:microsoft.com/office/officeart/2005/8/layout/vList2"/>
    <dgm:cxn modelId="{CE666208-5EA8-4E71-B11C-A8DF9E585F6B}" type="presParOf" srcId="{8F144B70-10A0-4E82-8A7C-346AB33719BC}" destId="{F3EF978C-C5CA-48FE-A605-0416BAC6895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614F75-36A4-4BC8-80F9-598BD0871652}"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MY"/>
        </a:p>
      </dgm:t>
    </dgm:pt>
    <dgm:pt modelId="{A1479896-53D2-4EE2-AED7-04A2369F50D3}">
      <dgm:prSet phldrT="[Text]"/>
      <dgm:spPr/>
      <dgm:t>
        <a:bodyPr/>
        <a:lstStyle/>
        <a:p>
          <a:r>
            <a:rPr lang="en-MY" dirty="0"/>
            <a:t>Session </a:t>
          </a:r>
          <a:r>
            <a:rPr lang="en-MY" dirty="0" smtClean="0"/>
            <a:t>7: Image Training </a:t>
          </a:r>
          <a:endParaRPr lang="en-MY" dirty="0"/>
        </a:p>
      </dgm:t>
    </dgm:pt>
    <dgm:pt modelId="{8FADBD79-9D9F-4AC5-A84F-4CE52F5594EA}" type="parTrans" cxnId="{3B789C6D-AC6E-434C-B022-106DD9738C87}">
      <dgm:prSet/>
      <dgm:spPr/>
      <dgm:t>
        <a:bodyPr/>
        <a:lstStyle/>
        <a:p>
          <a:endParaRPr lang="en-MY"/>
        </a:p>
      </dgm:t>
    </dgm:pt>
    <dgm:pt modelId="{CA882875-8AC4-400A-B99F-28D298B7D3F5}" type="sibTrans" cxnId="{3B789C6D-AC6E-434C-B022-106DD9738C87}">
      <dgm:prSet/>
      <dgm:spPr/>
      <dgm:t>
        <a:bodyPr/>
        <a:lstStyle/>
        <a:p>
          <a:endParaRPr lang="en-MY"/>
        </a:p>
      </dgm:t>
    </dgm:pt>
    <dgm:pt modelId="{BDD8FF13-77E6-4E93-992A-B55030F962DE}">
      <dgm:prSet phldrT="[Text]"/>
      <dgm:spPr/>
      <dgm:t>
        <a:bodyPr/>
        <a:lstStyle/>
        <a:p>
          <a:endParaRPr lang="en-MY" dirty="0"/>
        </a:p>
      </dgm:t>
    </dgm:pt>
    <dgm:pt modelId="{A1B0D142-C8EF-444D-9A95-D03FF578048B}" type="parTrans" cxnId="{9D98E70D-31E5-4ED4-B4A0-8FA17FE9A492}">
      <dgm:prSet/>
      <dgm:spPr/>
      <dgm:t>
        <a:bodyPr/>
        <a:lstStyle/>
        <a:p>
          <a:endParaRPr lang="en-MY"/>
        </a:p>
      </dgm:t>
    </dgm:pt>
    <dgm:pt modelId="{C5744777-7AFA-4E32-B92A-B44B9C0AAF27}" type="sibTrans" cxnId="{9D98E70D-31E5-4ED4-B4A0-8FA17FE9A492}">
      <dgm:prSet/>
      <dgm:spPr/>
      <dgm:t>
        <a:bodyPr/>
        <a:lstStyle/>
        <a:p>
          <a:endParaRPr lang="en-MY"/>
        </a:p>
      </dgm:t>
    </dgm:pt>
    <dgm:pt modelId="{9BAB9E6A-6C51-4DDD-A439-309D35E07E3E}">
      <dgm:prSet phldrT="[Text]"/>
      <dgm:spPr/>
      <dgm:t>
        <a:bodyPr/>
        <a:lstStyle/>
        <a:p>
          <a:r>
            <a:rPr lang="en-MY" dirty="0"/>
            <a:t>Session </a:t>
          </a:r>
          <a:r>
            <a:rPr lang="en-MY" dirty="0" smtClean="0"/>
            <a:t>8: ROS + OPENCV + YOLO</a:t>
          </a:r>
          <a:endParaRPr lang="en-MY" dirty="0"/>
        </a:p>
      </dgm:t>
    </dgm:pt>
    <dgm:pt modelId="{C43813F7-3FE7-481A-B222-1082D03426C5}" type="parTrans" cxnId="{74824069-FD6B-43D2-AF62-5758398AB186}">
      <dgm:prSet/>
      <dgm:spPr/>
      <dgm:t>
        <a:bodyPr/>
        <a:lstStyle/>
        <a:p>
          <a:endParaRPr lang="en-MY"/>
        </a:p>
      </dgm:t>
    </dgm:pt>
    <dgm:pt modelId="{D7147DE9-95D3-4A9F-92FE-25BE7C5221AA}" type="sibTrans" cxnId="{74824069-FD6B-43D2-AF62-5758398AB186}">
      <dgm:prSet/>
      <dgm:spPr/>
      <dgm:t>
        <a:bodyPr/>
        <a:lstStyle/>
        <a:p>
          <a:endParaRPr lang="en-MY"/>
        </a:p>
      </dgm:t>
    </dgm:pt>
    <dgm:pt modelId="{E376EBAC-9903-45AB-A36F-69F47564EC71}">
      <dgm:prSet phldrT="[Text]"/>
      <dgm:spPr/>
      <dgm:t>
        <a:bodyPr/>
        <a:lstStyle/>
        <a:p>
          <a:r>
            <a:rPr lang="en-MY" dirty="0" smtClean="0"/>
            <a:t>Setup </a:t>
          </a:r>
          <a:r>
            <a:rPr lang="en-MY" dirty="0" err="1" smtClean="0"/>
            <a:t>Turtlebot</a:t>
          </a:r>
          <a:endParaRPr lang="en-MY" dirty="0"/>
        </a:p>
      </dgm:t>
    </dgm:pt>
    <dgm:pt modelId="{91A72321-5029-49AF-838B-662C8E28E2E7}" type="parTrans" cxnId="{F4768DAA-CE5C-47B0-8CE3-A3BF83067943}">
      <dgm:prSet/>
      <dgm:spPr/>
      <dgm:t>
        <a:bodyPr/>
        <a:lstStyle/>
        <a:p>
          <a:endParaRPr lang="en-MY"/>
        </a:p>
      </dgm:t>
    </dgm:pt>
    <dgm:pt modelId="{AF5270D4-779D-494A-B9EC-4786D3DC2F5F}" type="sibTrans" cxnId="{F4768DAA-CE5C-47B0-8CE3-A3BF83067943}">
      <dgm:prSet/>
      <dgm:spPr/>
      <dgm:t>
        <a:bodyPr/>
        <a:lstStyle/>
        <a:p>
          <a:endParaRPr lang="en-MY"/>
        </a:p>
      </dgm:t>
    </dgm:pt>
    <dgm:pt modelId="{C58598BB-1B96-4B00-BBB5-46844AD68D2E}">
      <dgm:prSet phldrT="[Text]"/>
      <dgm:spPr/>
      <dgm:t>
        <a:bodyPr/>
        <a:lstStyle/>
        <a:p>
          <a:endParaRPr lang="en-MY" dirty="0"/>
        </a:p>
      </dgm:t>
    </dgm:pt>
    <dgm:pt modelId="{96E893EC-E629-4D98-9AD0-4D77714E3F5D}" type="parTrans" cxnId="{C2297F92-5039-4AE5-AB04-212E5E64B929}">
      <dgm:prSet/>
      <dgm:spPr/>
      <dgm:t>
        <a:bodyPr/>
        <a:lstStyle/>
        <a:p>
          <a:endParaRPr lang="en-MY"/>
        </a:p>
      </dgm:t>
    </dgm:pt>
    <dgm:pt modelId="{6F1882F9-8B0E-4CC3-A510-17A4AFD45C42}" type="sibTrans" cxnId="{C2297F92-5039-4AE5-AB04-212E5E64B929}">
      <dgm:prSet/>
      <dgm:spPr/>
      <dgm:t>
        <a:bodyPr/>
        <a:lstStyle/>
        <a:p>
          <a:endParaRPr lang="en-MY"/>
        </a:p>
      </dgm:t>
    </dgm:pt>
    <dgm:pt modelId="{13CE77A7-BCEA-49B7-B6D6-4FEDF0CEB25D}">
      <dgm:prSet/>
      <dgm:spPr/>
      <dgm:t>
        <a:bodyPr/>
        <a:lstStyle/>
        <a:p>
          <a:r>
            <a:rPr lang="en-US" b="0" dirty="0" smtClean="0"/>
            <a:t>Creating train.txt and test.txt</a:t>
          </a:r>
          <a:endParaRPr lang="en-MY" b="0" dirty="0"/>
        </a:p>
      </dgm:t>
    </dgm:pt>
    <dgm:pt modelId="{92E633D3-4470-4615-9402-EEEBCB8E336B}" type="sibTrans" cxnId="{BE571EDE-2152-4323-B652-101081F73C3C}">
      <dgm:prSet/>
      <dgm:spPr/>
      <dgm:t>
        <a:bodyPr/>
        <a:lstStyle/>
        <a:p>
          <a:endParaRPr lang="en-US"/>
        </a:p>
      </dgm:t>
    </dgm:pt>
    <dgm:pt modelId="{DAEC4255-447E-48FE-8D0B-F6C655C0D335}" type="parTrans" cxnId="{BE571EDE-2152-4323-B652-101081F73C3C}">
      <dgm:prSet/>
      <dgm:spPr/>
      <dgm:t>
        <a:bodyPr/>
        <a:lstStyle/>
        <a:p>
          <a:endParaRPr lang="en-US"/>
        </a:p>
      </dgm:t>
    </dgm:pt>
    <dgm:pt modelId="{03576377-A246-4077-BDB0-E5885926A494}">
      <dgm:prSet phldrT="[Text]"/>
      <dgm:spPr/>
      <dgm:t>
        <a:bodyPr/>
        <a:lstStyle/>
        <a:p>
          <a:r>
            <a:rPr lang="en-MY" dirty="0" smtClean="0"/>
            <a:t>Deploying </a:t>
          </a:r>
          <a:r>
            <a:rPr lang="en-MY" dirty="0" err="1" smtClean="0"/>
            <a:t>OpenCV</a:t>
          </a:r>
          <a:r>
            <a:rPr lang="en-MY" dirty="0" smtClean="0"/>
            <a:t> and </a:t>
          </a:r>
          <a:r>
            <a:rPr lang="en-MY" dirty="0" err="1" smtClean="0"/>
            <a:t>Yolo</a:t>
          </a:r>
          <a:r>
            <a:rPr lang="en-MY" dirty="0" smtClean="0"/>
            <a:t> on </a:t>
          </a:r>
          <a:r>
            <a:rPr lang="en-MY" dirty="0" err="1" smtClean="0"/>
            <a:t>Turtlebot</a:t>
          </a:r>
          <a:r>
            <a:rPr lang="en-MY" dirty="0" smtClean="0"/>
            <a:t> for Follow-Person and Line-Following</a:t>
          </a:r>
          <a:endParaRPr lang="en-MY" dirty="0"/>
        </a:p>
      </dgm:t>
    </dgm:pt>
    <dgm:pt modelId="{D974D694-CA66-4D51-9120-722A4F481198}" type="parTrans" cxnId="{96DE9DF5-43A2-4F2B-A9F3-62FE129989EE}">
      <dgm:prSet/>
      <dgm:spPr/>
      <dgm:t>
        <a:bodyPr/>
        <a:lstStyle/>
        <a:p>
          <a:endParaRPr lang="en-MY"/>
        </a:p>
      </dgm:t>
    </dgm:pt>
    <dgm:pt modelId="{4F8864CE-01FC-4FE4-B082-06EC3E8E92D7}" type="sibTrans" cxnId="{96DE9DF5-43A2-4F2B-A9F3-62FE129989EE}">
      <dgm:prSet/>
      <dgm:spPr/>
      <dgm:t>
        <a:bodyPr/>
        <a:lstStyle/>
        <a:p>
          <a:endParaRPr lang="en-MY"/>
        </a:p>
      </dgm:t>
    </dgm:pt>
    <dgm:pt modelId="{B976618B-E233-4219-BCA5-F0BC20B36294}">
      <dgm:prSet/>
      <dgm:spPr/>
      <dgm:t>
        <a:bodyPr/>
        <a:lstStyle/>
        <a:p>
          <a:r>
            <a:rPr lang="en-MY" b="0" dirty="0" smtClean="0"/>
            <a:t>Train your images</a:t>
          </a:r>
          <a:endParaRPr lang="en-MY" b="0" dirty="0"/>
        </a:p>
      </dgm:t>
    </dgm:pt>
    <dgm:pt modelId="{2A2C8EA5-41DE-4E8D-9A26-290CF9B16C26}" type="parTrans" cxnId="{9A7FF9C4-B28B-49CA-87A1-1993F181D27C}">
      <dgm:prSet/>
      <dgm:spPr/>
      <dgm:t>
        <a:bodyPr/>
        <a:lstStyle/>
        <a:p>
          <a:endParaRPr lang="en-MY"/>
        </a:p>
      </dgm:t>
    </dgm:pt>
    <dgm:pt modelId="{6AB89A85-7F87-4CD3-8786-618F29D46779}" type="sibTrans" cxnId="{9A7FF9C4-B28B-49CA-87A1-1993F181D27C}">
      <dgm:prSet/>
      <dgm:spPr/>
      <dgm:t>
        <a:bodyPr/>
        <a:lstStyle/>
        <a:p>
          <a:endParaRPr lang="en-MY"/>
        </a:p>
      </dgm:t>
    </dgm:pt>
    <dgm:pt modelId="{15A6C8E7-9E31-481F-8D3C-67136641AA86}">
      <dgm:prSet phldrT="[Text]"/>
      <dgm:spPr/>
      <dgm:t>
        <a:bodyPr/>
        <a:lstStyle/>
        <a:p>
          <a:endParaRPr lang="en-MY" dirty="0"/>
        </a:p>
      </dgm:t>
    </dgm:pt>
    <dgm:pt modelId="{6E334C00-FDF6-47AF-A086-E9FFFB2B466F}" type="parTrans" cxnId="{D0C7CE14-B5AD-42A7-992E-E9D46EA5B749}">
      <dgm:prSet/>
      <dgm:spPr/>
      <dgm:t>
        <a:bodyPr/>
        <a:lstStyle/>
        <a:p>
          <a:endParaRPr lang="en-MY"/>
        </a:p>
      </dgm:t>
    </dgm:pt>
    <dgm:pt modelId="{DC66BEFF-B91B-4734-B415-BA4175155B56}" type="sibTrans" cxnId="{D0C7CE14-B5AD-42A7-992E-E9D46EA5B749}">
      <dgm:prSet/>
      <dgm:spPr/>
      <dgm:t>
        <a:bodyPr/>
        <a:lstStyle/>
        <a:p>
          <a:endParaRPr lang="en-MY"/>
        </a:p>
      </dgm:t>
    </dgm:pt>
    <dgm:pt modelId="{8F144B70-10A0-4E82-8A7C-346AB33719BC}" type="pres">
      <dgm:prSet presAssocID="{EA614F75-36A4-4BC8-80F9-598BD0871652}" presName="linear" presStyleCnt="0">
        <dgm:presLayoutVars>
          <dgm:animLvl val="lvl"/>
          <dgm:resizeHandles val="exact"/>
        </dgm:presLayoutVars>
      </dgm:prSet>
      <dgm:spPr/>
      <dgm:t>
        <a:bodyPr/>
        <a:lstStyle/>
        <a:p>
          <a:endParaRPr lang="en-MY"/>
        </a:p>
      </dgm:t>
    </dgm:pt>
    <dgm:pt modelId="{8C54CDBD-1EC5-426E-A168-AE860BA56C18}" type="pres">
      <dgm:prSet presAssocID="{A1479896-53D2-4EE2-AED7-04A2369F50D3}" presName="parentText" presStyleLbl="node1" presStyleIdx="0" presStyleCnt="2" custLinFactNeighborX="24154" custLinFactNeighborY="-90141">
        <dgm:presLayoutVars>
          <dgm:chMax val="0"/>
          <dgm:bulletEnabled val="1"/>
        </dgm:presLayoutVars>
      </dgm:prSet>
      <dgm:spPr/>
      <dgm:t>
        <a:bodyPr/>
        <a:lstStyle/>
        <a:p>
          <a:endParaRPr lang="en-MY"/>
        </a:p>
      </dgm:t>
    </dgm:pt>
    <dgm:pt modelId="{27501BB4-FB70-4A9B-BA8C-16C5BB8133F7}" type="pres">
      <dgm:prSet presAssocID="{A1479896-53D2-4EE2-AED7-04A2369F50D3}" presName="childText" presStyleLbl="revTx" presStyleIdx="0" presStyleCnt="2" custScaleY="112355" custLinFactNeighborX="-253" custLinFactNeighborY="-39010">
        <dgm:presLayoutVars>
          <dgm:bulletEnabled val="1"/>
        </dgm:presLayoutVars>
      </dgm:prSet>
      <dgm:spPr/>
      <dgm:t>
        <a:bodyPr/>
        <a:lstStyle/>
        <a:p>
          <a:endParaRPr lang="en-MY"/>
        </a:p>
      </dgm:t>
    </dgm:pt>
    <dgm:pt modelId="{38D62074-05A3-4A5E-9C32-8772AF43395B}" type="pres">
      <dgm:prSet presAssocID="{9BAB9E6A-6C51-4DDD-A439-309D35E07E3E}" presName="parentText" presStyleLbl="node1" presStyleIdx="1" presStyleCnt="2" custLinFactNeighborX="-554" custLinFactNeighborY="-10814">
        <dgm:presLayoutVars>
          <dgm:chMax val="0"/>
          <dgm:bulletEnabled val="1"/>
        </dgm:presLayoutVars>
      </dgm:prSet>
      <dgm:spPr/>
      <dgm:t>
        <a:bodyPr/>
        <a:lstStyle/>
        <a:p>
          <a:endParaRPr lang="en-MY"/>
        </a:p>
      </dgm:t>
    </dgm:pt>
    <dgm:pt modelId="{9965142C-5FEE-4AF8-8356-A012BAFD4EE4}" type="pres">
      <dgm:prSet presAssocID="{9BAB9E6A-6C51-4DDD-A439-309D35E07E3E}" presName="childText" presStyleLbl="revTx" presStyleIdx="1" presStyleCnt="2" custLinFactNeighborX="-253" custLinFactNeighborY="-38976">
        <dgm:presLayoutVars>
          <dgm:bulletEnabled val="1"/>
        </dgm:presLayoutVars>
      </dgm:prSet>
      <dgm:spPr/>
      <dgm:t>
        <a:bodyPr/>
        <a:lstStyle/>
        <a:p>
          <a:endParaRPr lang="en-MY"/>
        </a:p>
      </dgm:t>
    </dgm:pt>
  </dgm:ptLst>
  <dgm:cxnLst>
    <dgm:cxn modelId="{160B6083-4CB9-490E-A3B3-E078EAC9257F}" type="presOf" srcId="{15A6C8E7-9E31-481F-8D3C-67136641AA86}" destId="{9965142C-5FEE-4AF8-8356-A012BAFD4EE4}" srcOrd="0" destOrd="3" presId="urn:microsoft.com/office/officeart/2005/8/layout/vList2"/>
    <dgm:cxn modelId="{819DC733-71CF-4A85-9BB0-68283553F0EF}" type="presOf" srcId="{A1479896-53D2-4EE2-AED7-04A2369F50D3}" destId="{8C54CDBD-1EC5-426E-A168-AE860BA56C18}" srcOrd="0" destOrd="0" presId="urn:microsoft.com/office/officeart/2005/8/layout/vList2"/>
    <dgm:cxn modelId="{BE571EDE-2152-4323-B652-101081F73C3C}" srcId="{A1479896-53D2-4EE2-AED7-04A2369F50D3}" destId="{13CE77A7-BCEA-49B7-B6D6-4FEDF0CEB25D}" srcOrd="1" destOrd="0" parTransId="{DAEC4255-447E-48FE-8D0B-F6C655C0D335}" sibTransId="{92E633D3-4470-4615-9402-EEEBCB8E336B}"/>
    <dgm:cxn modelId="{95AA6F0E-AB27-4854-8E5B-CE4FD77C013B}" type="presOf" srcId="{EA614F75-36A4-4BC8-80F9-598BD0871652}" destId="{8F144B70-10A0-4E82-8A7C-346AB33719BC}" srcOrd="0" destOrd="0" presId="urn:microsoft.com/office/officeart/2005/8/layout/vList2"/>
    <dgm:cxn modelId="{C2297F92-5039-4AE5-AB04-212E5E64B929}" srcId="{9BAB9E6A-6C51-4DDD-A439-309D35E07E3E}" destId="{C58598BB-1B96-4B00-BBB5-46844AD68D2E}" srcOrd="0" destOrd="0" parTransId="{96E893EC-E629-4D98-9AD0-4D77714E3F5D}" sibTransId="{6F1882F9-8B0E-4CC3-A510-17A4AFD45C42}"/>
    <dgm:cxn modelId="{D0C7CE14-B5AD-42A7-992E-E9D46EA5B749}" srcId="{9BAB9E6A-6C51-4DDD-A439-309D35E07E3E}" destId="{15A6C8E7-9E31-481F-8D3C-67136641AA86}" srcOrd="3" destOrd="0" parTransId="{6E334C00-FDF6-47AF-A086-E9FFFB2B466F}" sibTransId="{DC66BEFF-B91B-4734-B415-BA4175155B56}"/>
    <dgm:cxn modelId="{6CBC60FD-7EEC-4486-B391-344EA1B7E987}" type="presOf" srcId="{C58598BB-1B96-4B00-BBB5-46844AD68D2E}" destId="{9965142C-5FEE-4AF8-8356-A012BAFD4EE4}" srcOrd="0" destOrd="0" presId="urn:microsoft.com/office/officeart/2005/8/layout/vList2"/>
    <dgm:cxn modelId="{96DE9DF5-43A2-4F2B-A9F3-62FE129989EE}" srcId="{9BAB9E6A-6C51-4DDD-A439-309D35E07E3E}" destId="{03576377-A246-4077-BDB0-E5885926A494}" srcOrd="2" destOrd="0" parTransId="{D974D694-CA66-4D51-9120-722A4F481198}" sibTransId="{4F8864CE-01FC-4FE4-B082-06EC3E8E92D7}"/>
    <dgm:cxn modelId="{9A7FF9C4-B28B-49CA-87A1-1993F181D27C}" srcId="{A1479896-53D2-4EE2-AED7-04A2369F50D3}" destId="{B976618B-E233-4219-BCA5-F0BC20B36294}" srcOrd="2" destOrd="0" parTransId="{2A2C8EA5-41DE-4E8D-9A26-290CF9B16C26}" sibTransId="{6AB89A85-7F87-4CD3-8786-618F29D46779}"/>
    <dgm:cxn modelId="{3B789C6D-AC6E-434C-B022-106DD9738C87}" srcId="{EA614F75-36A4-4BC8-80F9-598BD0871652}" destId="{A1479896-53D2-4EE2-AED7-04A2369F50D3}" srcOrd="0" destOrd="0" parTransId="{8FADBD79-9D9F-4AC5-A84F-4CE52F5594EA}" sibTransId="{CA882875-8AC4-400A-B99F-28D298B7D3F5}"/>
    <dgm:cxn modelId="{10F458BC-0041-4811-98B2-0FAB6AF86492}" type="presOf" srcId="{13CE77A7-BCEA-49B7-B6D6-4FEDF0CEB25D}" destId="{27501BB4-FB70-4A9B-BA8C-16C5BB8133F7}" srcOrd="0" destOrd="1" presId="urn:microsoft.com/office/officeart/2005/8/layout/vList2"/>
    <dgm:cxn modelId="{E36CC8E8-7999-47E9-9339-CBC3F2DC0625}" type="presOf" srcId="{BDD8FF13-77E6-4E93-992A-B55030F962DE}" destId="{27501BB4-FB70-4A9B-BA8C-16C5BB8133F7}" srcOrd="0" destOrd="0" presId="urn:microsoft.com/office/officeart/2005/8/layout/vList2"/>
    <dgm:cxn modelId="{74824069-FD6B-43D2-AF62-5758398AB186}" srcId="{EA614F75-36A4-4BC8-80F9-598BD0871652}" destId="{9BAB9E6A-6C51-4DDD-A439-309D35E07E3E}" srcOrd="1" destOrd="0" parTransId="{C43813F7-3FE7-481A-B222-1082D03426C5}" sibTransId="{D7147DE9-95D3-4A9F-92FE-25BE7C5221AA}"/>
    <dgm:cxn modelId="{F4768DAA-CE5C-47B0-8CE3-A3BF83067943}" srcId="{9BAB9E6A-6C51-4DDD-A439-309D35E07E3E}" destId="{E376EBAC-9903-45AB-A36F-69F47564EC71}" srcOrd="1" destOrd="0" parTransId="{91A72321-5029-49AF-838B-662C8E28E2E7}" sibTransId="{AF5270D4-779D-494A-B9EC-4786D3DC2F5F}"/>
    <dgm:cxn modelId="{B3FDCBD3-2EC2-47F0-A59C-1047BFC91D78}" type="presOf" srcId="{9BAB9E6A-6C51-4DDD-A439-309D35E07E3E}" destId="{38D62074-05A3-4A5E-9C32-8772AF43395B}" srcOrd="0" destOrd="0" presId="urn:microsoft.com/office/officeart/2005/8/layout/vList2"/>
    <dgm:cxn modelId="{F44C6AFE-C989-4106-8869-63382F2C482D}" type="presOf" srcId="{B976618B-E233-4219-BCA5-F0BC20B36294}" destId="{27501BB4-FB70-4A9B-BA8C-16C5BB8133F7}" srcOrd="0" destOrd="2" presId="urn:microsoft.com/office/officeart/2005/8/layout/vList2"/>
    <dgm:cxn modelId="{9D98E70D-31E5-4ED4-B4A0-8FA17FE9A492}" srcId="{A1479896-53D2-4EE2-AED7-04A2369F50D3}" destId="{BDD8FF13-77E6-4E93-992A-B55030F962DE}" srcOrd="0" destOrd="0" parTransId="{A1B0D142-C8EF-444D-9A95-D03FF578048B}" sibTransId="{C5744777-7AFA-4E32-B92A-B44B9C0AAF27}"/>
    <dgm:cxn modelId="{AEA5C872-6FE5-4ED4-9388-48991E1BCDCF}" type="presOf" srcId="{03576377-A246-4077-BDB0-E5885926A494}" destId="{9965142C-5FEE-4AF8-8356-A012BAFD4EE4}" srcOrd="0" destOrd="2" presId="urn:microsoft.com/office/officeart/2005/8/layout/vList2"/>
    <dgm:cxn modelId="{C73AEFBA-D606-4E3D-88C3-A38224DF8599}" type="presOf" srcId="{E376EBAC-9903-45AB-A36F-69F47564EC71}" destId="{9965142C-5FEE-4AF8-8356-A012BAFD4EE4}" srcOrd="0" destOrd="1" presId="urn:microsoft.com/office/officeart/2005/8/layout/vList2"/>
    <dgm:cxn modelId="{5337DEC2-8267-4DE4-9955-585CF4184E09}" type="presParOf" srcId="{8F144B70-10A0-4E82-8A7C-346AB33719BC}" destId="{8C54CDBD-1EC5-426E-A168-AE860BA56C18}" srcOrd="0" destOrd="0" presId="urn:microsoft.com/office/officeart/2005/8/layout/vList2"/>
    <dgm:cxn modelId="{767638B8-5DB4-41AD-A390-6D1EB8976707}" type="presParOf" srcId="{8F144B70-10A0-4E82-8A7C-346AB33719BC}" destId="{27501BB4-FB70-4A9B-BA8C-16C5BB8133F7}" srcOrd="1" destOrd="0" presId="urn:microsoft.com/office/officeart/2005/8/layout/vList2"/>
    <dgm:cxn modelId="{70DB4667-8A49-4D0F-9553-38C08B29B562}" type="presParOf" srcId="{8F144B70-10A0-4E82-8A7C-346AB33719BC}" destId="{38D62074-05A3-4A5E-9C32-8772AF43395B}" srcOrd="2" destOrd="0" presId="urn:microsoft.com/office/officeart/2005/8/layout/vList2"/>
    <dgm:cxn modelId="{8AC72F18-E564-4263-9D83-EF4C3B1F171F}" type="presParOf" srcId="{8F144B70-10A0-4E82-8A7C-346AB33719BC}" destId="{9965142C-5FEE-4AF8-8356-A012BAFD4EE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CDBD-1EC5-426E-A168-AE860BA56C18}">
      <dsp:nvSpPr>
        <dsp:cNvPr id="0" name=""/>
        <dsp:cNvSpPr/>
      </dsp:nvSpPr>
      <dsp:spPr>
        <a:xfrm>
          <a:off x="0" y="0"/>
          <a:ext cx="7100047" cy="599625"/>
        </a:xfrm>
        <a:prstGeom prst="roundRect">
          <a:avLst/>
        </a:prstGeom>
        <a:solidFill>
          <a:schemeClr val="accent5">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1 : Revision </a:t>
          </a:r>
          <a:r>
            <a:rPr lang="en-US" sz="2300" kern="1200" dirty="0"/>
            <a:t>and Simple Command on Linux</a:t>
          </a:r>
          <a:endParaRPr lang="en-MY" sz="2300" kern="1200" dirty="0"/>
        </a:p>
      </dsp:txBody>
      <dsp:txXfrm>
        <a:off x="29271" y="29271"/>
        <a:ext cx="7041505" cy="541083"/>
      </dsp:txXfrm>
    </dsp:sp>
    <dsp:sp modelId="{27501BB4-FB70-4A9B-BA8C-16C5BB8133F7}">
      <dsp:nvSpPr>
        <dsp:cNvPr id="0" name=""/>
        <dsp:cNvSpPr/>
      </dsp:nvSpPr>
      <dsp:spPr>
        <a:xfrm>
          <a:off x="0" y="625498"/>
          <a:ext cx="7100047"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Quick Flashback on Phase 1</a:t>
          </a:r>
          <a:endParaRPr lang="en-MY" sz="1800" kern="1200" dirty="0"/>
        </a:p>
        <a:p>
          <a:pPr marL="171450" lvl="1" indent="-171450" algn="l" defTabSz="800100">
            <a:lnSpc>
              <a:spcPct val="90000"/>
            </a:lnSpc>
            <a:spcBef>
              <a:spcPct val="0"/>
            </a:spcBef>
            <a:spcAft>
              <a:spcPct val="20000"/>
            </a:spcAft>
            <a:buChar char="••"/>
          </a:pPr>
          <a:r>
            <a:rPr lang="en-US" sz="1800" kern="1200" dirty="0"/>
            <a:t>Task Given, Creating package, workspace</a:t>
          </a:r>
        </a:p>
        <a:p>
          <a:pPr marL="171450" lvl="1" indent="-171450" algn="l" defTabSz="800100">
            <a:lnSpc>
              <a:spcPct val="90000"/>
            </a:lnSpc>
            <a:spcBef>
              <a:spcPct val="0"/>
            </a:spcBef>
            <a:spcAft>
              <a:spcPct val="20000"/>
            </a:spcAft>
            <a:buChar char="••"/>
          </a:pPr>
          <a:r>
            <a:rPr lang="en-US" sz="1800" kern="1200" dirty="0"/>
            <a:t>Revise back some useful command in Linux</a:t>
          </a:r>
        </a:p>
      </dsp:txBody>
      <dsp:txXfrm>
        <a:off x="0" y="625498"/>
        <a:ext cx="7100047" cy="1035000"/>
      </dsp:txXfrm>
    </dsp:sp>
    <dsp:sp modelId="{38D62074-05A3-4A5E-9C32-8772AF43395B}">
      <dsp:nvSpPr>
        <dsp:cNvPr id="0" name=""/>
        <dsp:cNvSpPr/>
      </dsp:nvSpPr>
      <dsp:spPr>
        <a:xfrm>
          <a:off x="0" y="1890964"/>
          <a:ext cx="7100047" cy="599625"/>
        </a:xfrm>
        <a:prstGeom prst="roundRect">
          <a:avLst/>
        </a:prstGeom>
        <a:solidFill>
          <a:schemeClr val="accent5">
            <a:shade val="80000"/>
            <a:hueOff val="-20247"/>
            <a:satOff val="1625"/>
            <a:lumOff val="100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2: </a:t>
          </a:r>
          <a:r>
            <a:rPr lang="en-US" sz="2300" kern="1200" dirty="0"/>
            <a:t>Revise back about Python</a:t>
          </a:r>
          <a:endParaRPr lang="en-MY" sz="2300" kern="1200" dirty="0"/>
        </a:p>
      </dsp:txBody>
      <dsp:txXfrm>
        <a:off x="29271" y="1920235"/>
        <a:ext cx="7041505" cy="541083"/>
      </dsp:txXfrm>
    </dsp:sp>
    <dsp:sp modelId="{9965142C-5FEE-4AF8-8356-A012BAFD4EE4}">
      <dsp:nvSpPr>
        <dsp:cNvPr id="0" name=""/>
        <dsp:cNvSpPr/>
      </dsp:nvSpPr>
      <dsp:spPr>
        <a:xfrm>
          <a:off x="0" y="2536310"/>
          <a:ext cx="7100047"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Revise back basic of python </a:t>
          </a:r>
          <a:endParaRPr lang="en-MY" sz="1800" kern="1200" dirty="0"/>
        </a:p>
        <a:p>
          <a:pPr marL="171450" lvl="1" indent="-171450" algn="l" defTabSz="800100">
            <a:lnSpc>
              <a:spcPct val="90000"/>
            </a:lnSpc>
            <a:spcBef>
              <a:spcPct val="0"/>
            </a:spcBef>
            <a:spcAft>
              <a:spcPct val="20000"/>
            </a:spcAft>
            <a:buChar char="••"/>
          </a:pPr>
          <a:r>
            <a:rPr lang="en-US" sz="1800" kern="1200" dirty="0"/>
            <a:t>Some exercises to test programming skills</a:t>
          </a:r>
        </a:p>
      </dsp:txBody>
      <dsp:txXfrm>
        <a:off x="0" y="2536310"/>
        <a:ext cx="7100047" cy="685687"/>
      </dsp:txXfrm>
    </dsp:sp>
    <dsp:sp modelId="{881568FF-D920-42B9-BBC8-37FE0D71FA0E}">
      <dsp:nvSpPr>
        <dsp:cNvPr id="0" name=""/>
        <dsp:cNvSpPr/>
      </dsp:nvSpPr>
      <dsp:spPr>
        <a:xfrm>
          <a:off x="0" y="3253917"/>
          <a:ext cx="7100047" cy="599625"/>
        </a:xfrm>
        <a:prstGeom prst="roundRect">
          <a:avLst/>
        </a:prstGeom>
        <a:solidFill>
          <a:schemeClr val="accent5">
            <a:shade val="80000"/>
            <a:hueOff val="-40494"/>
            <a:satOff val="3249"/>
            <a:lumOff val="201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3: </a:t>
          </a:r>
          <a:r>
            <a:rPr lang="en-US" altLang="zh-CN" sz="2300" kern="1200" dirty="0"/>
            <a:t>Revise back about OpenCV</a:t>
          </a:r>
          <a:endParaRPr lang="en-MY" sz="2300" kern="1200" dirty="0"/>
        </a:p>
      </dsp:txBody>
      <dsp:txXfrm>
        <a:off x="29271" y="3283188"/>
        <a:ext cx="7041505" cy="541083"/>
      </dsp:txXfrm>
    </dsp:sp>
    <dsp:sp modelId="{F3EF978C-C5CA-48FE-A605-0416BAC6895F}">
      <dsp:nvSpPr>
        <dsp:cNvPr id="0" name=""/>
        <dsp:cNvSpPr/>
      </dsp:nvSpPr>
      <dsp:spPr>
        <a:xfrm>
          <a:off x="0" y="3871475"/>
          <a:ext cx="7100047" cy="125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Detecting Edges and Applying Image Filters</a:t>
          </a:r>
          <a:endParaRPr lang="en-MY" sz="1800" kern="1200" dirty="0"/>
        </a:p>
        <a:p>
          <a:pPr marL="171450" lvl="1" indent="-171450" algn="l" defTabSz="800100">
            <a:lnSpc>
              <a:spcPct val="90000"/>
            </a:lnSpc>
            <a:spcBef>
              <a:spcPct val="0"/>
            </a:spcBef>
            <a:spcAft>
              <a:spcPct val="20000"/>
            </a:spcAft>
            <a:buChar char="••"/>
          </a:pPr>
          <a:r>
            <a:rPr lang="en-US" sz="1800" kern="1200" dirty="0"/>
            <a:t>Blurring</a:t>
          </a:r>
          <a:endParaRPr lang="en-MY" sz="1800" kern="1200" dirty="0"/>
        </a:p>
        <a:p>
          <a:pPr marL="171450" lvl="1" indent="-171450" algn="l" defTabSz="800100">
            <a:lnSpc>
              <a:spcPct val="90000"/>
            </a:lnSpc>
            <a:spcBef>
              <a:spcPct val="0"/>
            </a:spcBef>
            <a:spcAft>
              <a:spcPct val="20000"/>
            </a:spcAft>
            <a:buChar char="••"/>
          </a:pPr>
          <a:r>
            <a:rPr lang="en-US" sz="1800" kern="1200" dirty="0"/>
            <a:t>Edge detection</a:t>
          </a:r>
          <a:endParaRPr lang="en-MY" sz="1800" kern="1200" dirty="0"/>
        </a:p>
        <a:p>
          <a:pPr marL="171450" lvl="1" indent="-171450" algn="l" defTabSz="800100">
            <a:lnSpc>
              <a:spcPct val="90000"/>
            </a:lnSpc>
            <a:spcBef>
              <a:spcPct val="0"/>
            </a:spcBef>
            <a:spcAft>
              <a:spcPct val="20000"/>
            </a:spcAft>
            <a:buChar char="••"/>
          </a:pPr>
          <a:r>
            <a:rPr lang="en-US" altLang="en-US" sz="1800" kern="1200" dirty="0">
              <a:solidFill>
                <a:srgbClr val="191B0E"/>
              </a:solidFill>
              <a:latin typeface="Franklin Gothic Book" panose="020B0503020102020204" pitchFamily="34" charset="0"/>
              <a:ea typeface="DejaVu Sans" charset="0"/>
              <a:cs typeface="DejaVu Sans" charset="0"/>
            </a:rPr>
            <a:t>Converting between different color spaces</a:t>
          </a:r>
          <a:endParaRPr lang="en-MY" sz="1800" kern="1200" dirty="0"/>
        </a:p>
      </dsp:txBody>
      <dsp:txXfrm>
        <a:off x="0" y="3871475"/>
        <a:ext cx="7100047" cy="125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CDBD-1EC5-426E-A168-AE860BA56C18}">
      <dsp:nvSpPr>
        <dsp:cNvPr id="0" name=""/>
        <dsp:cNvSpPr/>
      </dsp:nvSpPr>
      <dsp:spPr>
        <a:xfrm>
          <a:off x="0" y="0"/>
          <a:ext cx="7100047" cy="767520"/>
        </a:xfrm>
        <a:prstGeom prst="roundRect">
          <a:avLst/>
        </a:prstGeom>
        <a:solidFill>
          <a:schemeClr val="accent5">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4: Continue OpenCV </a:t>
          </a:r>
        </a:p>
      </dsp:txBody>
      <dsp:txXfrm>
        <a:off x="37467" y="37467"/>
        <a:ext cx="7025113" cy="692586"/>
      </dsp:txXfrm>
    </dsp:sp>
    <dsp:sp modelId="{27501BB4-FB70-4A9B-BA8C-16C5BB8133F7}">
      <dsp:nvSpPr>
        <dsp:cNvPr id="0" name=""/>
        <dsp:cNvSpPr/>
      </dsp:nvSpPr>
      <dsp:spPr>
        <a:xfrm>
          <a:off x="0" y="882541"/>
          <a:ext cx="7100047" cy="1260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Motion blur</a:t>
          </a:r>
          <a:endParaRPr lang="en-MY" sz="1800" kern="1200" dirty="0"/>
        </a:p>
        <a:p>
          <a:pPr marL="171450" lvl="1" indent="-171450" algn="l" defTabSz="800100">
            <a:lnSpc>
              <a:spcPct val="90000"/>
            </a:lnSpc>
            <a:spcBef>
              <a:spcPct val="0"/>
            </a:spcBef>
            <a:spcAft>
              <a:spcPct val="20000"/>
            </a:spcAft>
            <a:buChar char="••"/>
          </a:pPr>
          <a:r>
            <a:rPr lang="en-US" sz="1800" kern="1200" dirty="0"/>
            <a:t>Sharpening</a:t>
          </a:r>
          <a:endParaRPr lang="en-MY" sz="1800" kern="1200" dirty="0"/>
        </a:p>
        <a:p>
          <a:pPr marL="171450" lvl="1" indent="-171450" algn="l" defTabSz="800100">
            <a:lnSpc>
              <a:spcPct val="90000"/>
            </a:lnSpc>
            <a:spcBef>
              <a:spcPct val="0"/>
            </a:spcBef>
            <a:spcAft>
              <a:spcPct val="20000"/>
            </a:spcAft>
            <a:buChar char="••"/>
          </a:pPr>
          <a:r>
            <a:rPr lang="en-US" sz="1800" kern="1200" dirty="0"/>
            <a:t>Embossing</a:t>
          </a:r>
          <a:endParaRPr lang="en-MY" sz="1800" kern="1200" dirty="0"/>
        </a:p>
        <a:p>
          <a:pPr marL="171450" lvl="1" indent="-171450" algn="l" defTabSz="800100">
            <a:lnSpc>
              <a:spcPct val="90000"/>
            </a:lnSpc>
            <a:spcBef>
              <a:spcPct val="0"/>
            </a:spcBef>
            <a:spcAft>
              <a:spcPct val="20000"/>
            </a:spcAft>
            <a:buChar char="••"/>
          </a:pPr>
          <a:r>
            <a:rPr lang="en-US" sz="1800" kern="1200" dirty="0"/>
            <a:t>Object Tracking</a:t>
          </a:r>
          <a:endParaRPr lang="en-MY" sz="1800" kern="1200" dirty="0"/>
        </a:p>
      </dsp:txBody>
      <dsp:txXfrm>
        <a:off x="0" y="882541"/>
        <a:ext cx="7100047" cy="1260266"/>
      </dsp:txXfrm>
    </dsp:sp>
    <dsp:sp modelId="{38D62074-05A3-4A5E-9C32-8772AF43395B}">
      <dsp:nvSpPr>
        <dsp:cNvPr id="0" name=""/>
        <dsp:cNvSpPr/>
      </dsp:nvSpPr>
      <dsp:spPr>
        <a:xfrm>
          <a:off x="0" y="2146964"/>
          <a:ext cx="7100047" cy="767520"/>
        </a:xfrm>
        <a:prstGeom prst="roundRect">
          <a:avLst/>
        </a:prstGeom>
        <a:solidFill>
          <a:schemeClr val="accent5">
            <a:shade val="80000"/>
            <a:hueOff val="-20247"/>
            <a:satOff val="1625"/>
            <a:lumOff val="100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5: Installation of </a:t>
          </a:r>
          <a:r>
            <a:rPr lang="en-US" sz="2300" kern="1200" dirty="0"/>
            <a:t>YOLO</a:t>
          </a:r>
          <a:endParaRPr lang="en-MY" sz="2300" kern="1200" dirty="0"/>
        </a:p>
      </dsp:txBody>
      <dsp:txXfrm>
        <a:off x="37467" y="2184431"/>
        <a:ext cx="7025113" cy="692586"/>
      </dsp:txXfrm>
    </dsp:sp>
    <dsp:sp modelId="{9965142C-5FEE-4AF8-8356-A012BAFD4EE4}">
      <dsp:nvSpPr>
        <dsp:cNvPr id="0" name=""/>
        <dsp:cNvSpPr/>
      </dsp:nvSpPr>
      <dsp:spPr>
        <a:xfrm>
          <a:off x="0" y="2910588"/>
          <a:ext cx="7100047"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Introduction to YOLO </a:t>
          </a:r>
          <a:r>
            <a:rPr lang="en-US" sz="1800" kern="1200" dirty="0" err="1"/>
            <a:t>Bbox</a:t>
          </a:r>
          <a:r>
            <a:rPr lang="en-US" sz="1800" kern="1200" dirty="0"/>
            <a:t> Annotation Tool</a:t>
          </a:r>
          <a:endParaRPr lang="en-MY" sz="1800" kern="1200" dirty="0"/>
        </a:p>
        <a:p>
          <a:pPr marL="171450" lvl="1" indent="-171450" algn="l" defTabSz="800100">
            <a:lnSpc>
              <a:spcPct val="90000"/>
            </a:lnSpc>
            <a:spcBef>
              <a:spcPct val="0"/>
            </a:spcBef>
            <a:spcAft>
              <a:spcPct val="20000"/>
            </a:spcAft>
            <a:buChar char="••"/>
          </a:pPr>
          <a:r>
            <a:rPr lang="en-MY" sz="1800" kern="1200" dirty="0"/>
            <a:t>Installation the Tool on </a:t>
          </a:r>
          <a:r>
            <a:rPr lang="en-MY" sz="1800" kern="1200" dirty="0" err="1"/>
            <a:t>LinuxOS</a:t>
          </a:r>
          <a:r>
            <a:rPr lang="en-MY" sz="1800" kern="1200" dirty="0"/>
            <a:t> (Laptop)</a:t>
          </a:r>
        </a:p>
      </dsp:txBody>
      <dsp:txXfrm>
        <a:off x="0" y="2910588"/>
        <a:ext cx="7100047" cy="861120"/>
      </dsp:txXfrm>
    </dsp:sp>
    <dsp:sp modelId="{881568FF-D920-42B9-BBC8-37FE0D71FA0E}">
      <dsp:nvSpPr>
        <dsp:cNvPr id="0" name=""/>
        <dsp:cNvSpPr/>
      </dsp:nvSpPr>
      <dsp:spPr>
        <a:xfrm>
          <a:off x="0" y="3800465"/>
          <a:ext cx="7100047" cy="767520"/>
        </a:xfrm>
        <a:prstGeom prst="roundRect">
          <a:avLst/>
        </a:prstGeom>
        <a:solidFill>
          <a:schemeClr val="accent5">
            <a:shade val="80000"/>
            <a:hueOff val="-40494"/>
            <a:satOff val="3249"/>
            <a:lumOff val="201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MY" sz="2300" kern="1200" dirty="0"/>
            <a:t>Session 6: : Labelling and Training model</a:t>
          </a:r>
        </a:p>
      </dsp:txBody>
      <dsp:txXfrm>
        <a:off x="37467" y="3837932"/>
        <a:ext cx="7025113" cy="692586"/>
      </dsp:txXfrm>
    </dsp:sp>
    <dsp:sp modelId="{F3EF978C-C5CA-48FE-A605-0416BAC6895F}">
      <dsp:nvSpPr>
        <dsp:cNvPr id="0" name=""/>
        <dsp:cNvSpPr/>
      </dsp:nvSpPr>
      <dsp:spPr>
        <a:xfrm>
          <a:off x="0" y="4610715"/>
          <a:ext cx="7100047"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MY" sz="1800" kern="1200" dirty="0"/>
            <a:t>Do the labelling </a:t>
          </a:r>
        </a:p>
        <a:p>
          <a:pPr marL="171450" lvl="1" indent="-171450" algn="l" defTabSz="800100">
            <a:lnSpc>
              <a:spcPct val="90000"/>
            </a:lnSpc>
            <a:spcBef>
              <a:spcPct val="0"/>
            </a:spcBef>
            <a:spcAft>
              <a:spcPct val="20000"/>
            </a:spcAft>
            <a:buChar char="••"/>
          </a:pPr>
          <a:r>
            <a:rPr lang="en-MY" sz="1800" kern="1200" dirty="0"/>
            <a:t>Train the model by using Laptop</a:t>
          </a:r>
        </a:p>
      </dsp:txBody>
      <dsp:txXfrm>
        <a:off x="0" y="4610715"/>
        <a:ext cx="7100047" cy="861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CDBD-1EC5-426E-A168-AE860BA56C18}">
      <dsp:nvSpPr>
        <dsp:cNvPr id="0" name=""/>
        <dsp:cNvSpPr/>
      </dsp:nvSpPr>
      <dsp:spPr>
        <a:xfrm>
          <a:off x="0" y="0"/>
          <a:ext cx="7100047" cy="911430"/>
        </a:xfrm>
        <a:prstGeom prst="roundRect">
          <a:avLst/>
        </a:prstGeom>
        <a:solidFill>
          <a:schemeClr val="accent5">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MY" sz="3800" kern="1200" dirty="0"/>
            <a:t>Session </a:t>
          </a:r>
          <a:r>
            <a:rPr lang="en-MY" sz="3800" kern="1200" dirty="0" smtClean="0"/>
            <a:t>7: Image Training </a:t>
          </a:r>
          <a:endParaRPr lang="en-MY" sz="3800" kern="1200" dirty="0"/>
        </a:p>
      </dsp:txBody>
      <dsp:txXfrm>
        <a:off x="44492" y="44492"/>
        <a:ext cx="7011063" cy="822446"/>
      </dsp:txXfrm>
    </dsp:sp>
    <dsp:sp modelId="{27501BB4-FB70-4A9B-BA8C-16C5BB8133F7}">
      <dsp:nvSpPr>
        <dsp:cNvPr id="0" name=""/>
        <dsp:cNvSpPr/>
      </dsp:nvSpPr>
      <dsp:spPr>
        <a:xfrm>
          <a:off x="0" y="578735"/>
          <a:ext cx="7100047" cy="1767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48260" rIns="270256" bIns="48260" numCol="1" spcCol="1270" anchor="t" anchorCtr="0">
          <a:noAutofit/>
        </a:bodyPr>
        <a:lstStyle/>
        <a:p>
          <a:pPr marL="285750" lvl="1" indent="-285750" algn="l" defTabSz="1333500">
            <a:lnSpc>
              <a:spcPct val="90000"/>
            </a:lnSpc>
            <a:spcBef>
              <a:spcPct val="0"/>
            </a:spcBef>
            <a:spcAft>
              <a:spcPct val="20000"/>
            </a:spcAft>
            <a:buChar char="••"/>
          </a:pPr>
          <a:endParaRPr lang="en-MY" sz="3000" kern="1200" dirty="0"/>
        </a:p>
        <a:p>
          <a:pPr marL="285750" lvl="1" indent="-285750" algn="l" defTabSz="1333500">
            <a:lnSpc>
              <a:spcPct val="90000"/>
            </a:lnSpc>
            <a:spcBef>
              <a:spcPct val="0"/>
            </a:spcBef>
            <a:spcAft>
              <a:spcPct val="20000"/>
            </a:spcAft>
            <a:buChar char="••"/>
          </a:pPr>
          <a:r>
            <a:rPr lang="en-US" sz="3000" b="0" kern="1200" dirty="0" smtClean="0"/>
            <a:t>Creating train.txt and test.txt</a:t>
          </a:r>
          <a:endParaRPr lang="en-MY" sz="3000" b="0" kern="1200" dirty="0"/>
        </a:p>
        <a:p>
          <a:pPr marL="285750" lvl="1" indent="-285750" algn="l" defTabSz="1333500">
            <a:lnSpc>
              <a:spcPct val="90000"/>
            </a:lnSpc>
            <a:spcBef>
              <a:spcPct val="0"/>
            </a:spcBef>
            <a:spcAft>
              <a:spcPct val="20000"/>
            </a:spcAft>
            <a:buChar char="••"/>
          </a:pPr>
          <a:r>
            <a:rPr lang="en-MY" sz="3000" b="0" kern="1200" dirty="0" smtClean="0"/>
            <a:t>Train your images</a:t>
          </a:r>
          <a:endParaRPr lang="en-MY" sz="3000" b="0" kern="1200" dirty="0"/>
        </a:p>
      </dsp:txBody>
      <dsp:txXfrm>
        <a:off x="0" y="578735"/>
        <a:ext cx="7100047" cy="1767568"/>
      </dsp:txXfrm>
    </dsp:sp>
    <dsp:sp modelId="{38D62074-05A3-4A5E-9C32-8772AF43395B}">
      <dsp:nvSpPr>
        <dsp:cNvPr id="0" name=""/>
        <dsp:cNvSpPr/>
      </dsp:nvSpPr>
      <dsp:spPr>
        <a:xfrm>
          <a:off x="0" y="2433905"/>
          <a:ext cx="7100047" cy="911430"/>
        </a:xfrm>
        <a:prstGeom prst="roundRect">
          <a:avLst/>
        </a:prstGeom>
        <a:solidFill>
          <a:schemeClr val="accent5">
            <a:shade val="80000"/>
            <a:hueOff val="-40494"/>
            <a:satOff val="3249"/>
            <a:lumOff val="201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MY" sz="3800" kern="1200" dirty="0"/>
            <a:t>Session </a:t>
          </a:r>
          <a:r>
            <a:rPr lang="en-MY" sz="3800" kern="1200" dirty="0" smtClean="0"/>
            <a:t>8: ROS + OPENCV + YOLO</a:t>
          </a:r>
          <a:endParaRPr lang="en-MY" sz="3800" kern="1200" dirty="0"/>
        </a:p>
      </dsp:txBody>
      <dsp:txXfrm>
        <a:off x="44492" y="2478397"/>
        <a:ext cx="7011063" cy="822446"/>
      </dsp:txXfrm>
    </dsp:sp>
    <dsp:sp modelId="{9965142C-5FEE-4AF8-8356-A012BAFD4EE4}">
      <dsp:nvSpPr>
        <dsp:cNvPr id="0" name=""/>
        <dsp:cNvSpPr/>
      </dsp:nvSpPr>
      <dsp:spPr>
        <a:xfrm>
          <a:off x="0" y="3258044"/>
          <a:ext cx="7100047" cy="247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426" tIns="48260" rIns="270256" bIns="48260" numCol="1" spcCol="1270" anchor="t" anchorCtr="0">
          <a:noAutofit/>
        </a:bodyPr>
        <a:lstStyle/>
        <a:p>
          <a:pPr marL="285750" lvl="1" indent="-285750" algn="l" defTabSz="1333500">
            <a:lnSpc>
              <a:spcPct val="90000"/>
            </a:lnSpc>
            <a:spcBef>
              <a:spcPct val="0"/>
            </a:spcBef>
            <a:spcAft>
              <a:spcPct val="20000"/>
            </a:spcAft>
            <a:buChar char="••"/>
          </a:pPr>
          <a:endParaRPr lang="en-MY" sz="3000" kern="1200" dirty="0"/>
        </a:p>
        <a:p>
          <a:pPr marL="285750" lvl="1" indent="-285750" algn="l" defTabSz="1333500">
            <a:lnSpc>
              <a:spcPct val="90000"/>
            </a:lnSpc>
            <a:spcBef>
              <a:spcPct val="0"/>
            </a:spcBef>
            <a:spcAft>
              <a:spcPct val="20000"/>
            </a:spcAft>
            <a:buChar char="••"/>
          </a:pPr>
          <a:r>
            <a:rPr lang="en-MY" sz="3000" kern="1200" dirty="0" smtClean="0"/>
            <a:t>Setup </a:t>
          </a:r>
          <a:r>
            <a:rPr lang="en-MY" sz="3000" kern="1200" dirty="0" err="1" smtClean="0"/>
            <a:t>Turtlebot</a:t>
          </a:r>
          <a:endParaRPr lang="en-MY" sz="3000" kern="1200" dirty="0"/>
        </a:p>
        <a:p>
          <a:pPr marL="285750" lvl="1" indent="-285750" algn="l" defTabSz="1333500">
            <a:lnSpc>
              <a:spcPct val="90000"/>
            </a:lnSpc>
            <a:spcBef>
              <a:spcPct val="0"/>
            </a:spcBef>
            <a:spcAft>
              <a:spcPct val="20000"/>
            </a:spcAft>
            <a:buChar char="••"/>
          </a:pPr>
          <a:r>
            <a:rPr lang="en-MY" sz="3000" kern="1200" dirty="0" smtClean="0"/>
            <a:t>Deploying </a:t>
          </a:r>
          <a:r>
            <a:rPr lang="en-MY" sz="3000" kern="1200" dirty="0" err="1" smtClean="0"/>
            <a:t>OpenCV</a:t>
          </a:r>
          <a:r>
            <a:rPr lang="en-MY" sz="3000" kern="1200" dirty="0" smtClean="0"/>
            <a:t> and </a:t>
          </a:r>
          <a:r>
            <a:rPr lang="en-MY" sz="3000" kern="1200" dirty="0" err="1" smtClean="0"/>
            <a:t>Yolo</a:t>
          </a:r>
          <a:r>
            <a:rPr lang="en-MY" sz="3000" kern="1200" dirty="0" smtClean="0"/>
            <a:t> on </a:t>
          </a:r>
          <a:r>
            <a:rPr lang="en-MY" sz="3000" kern="1200" dirty="0" err="1" smtClean="0"/>
            <a:t>Turtlebot</a:t>
          </a:r>
          <a:r>
            <a:rPr lang="en-MY" sz="3000" kern="1200" dirty="0" smtClean="0"/>
            <a:t> for Follow-Person and Line-Following</a:t>
          </a:r>
          <a:endParaRPr lang="en-MY" sz="3000" kern="1200" dirty="0"/>
        </a:p>
        <a:p>
          <a:pPr marL="285750" lvl="1" indent="-285750" algn="l" defTabSz="1333500">
            <a:lnSpc>
              <a:spcPct val="90000"/>
            </a:lnSpc>
            <a:spcBef>
              <a:spcPct val="0"/>
            </a:spcBef>
            <a:spcAft>
              <a:spcPct val="20000"/>
            </a:spcAft>
            <a:buChar char="••"/>
          </a:pPr>
          <a:endParaRPr lang="en-MY" sz="3000" kern="1200" dirty="0"/>
        </a:p>
      </dsp:txBody>
      <dsp:txXfrm>
        <a:off x="0" y="3258044"/>
        <a:ext cx="7100047" cy="2477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06A19-815B-40CD-BF09-F0A6D4E9AE1C}" type="datetimeFigureOut">
              <a:rPr lang="en-MY" smtClean="0"/>
              <a:t>20/9/2019</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68C60-768B-4A8A-8ABC-BF057C4ADF72}" type="slidenum">
              <a:rPr lang="en-MY" smtClean="0"/>
              <a:t>‹#›</a:t>
            </a:fld>
            <a:endParaRPr lang="en-MY"/>
          </a:p>
        </p:txBody>
      </p:sp>
    </p:spTree>
    <p:extLst>
      <p:ext uri="{BB962C8B-B14F-4D97-AF65-F5344CB8AC3E}">
        <p14:creationId xmlns:p14="http://schemas.microsoft.com/office/powerpoint/2010/main" val="87744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txBox="1">
            <a:spLocks noGrp="1"/>
          </p:cNvSpPr>
          <p:nvPr>
            <p:ph type="body" sz="quarter" idx="1"/>
          </p:nvPr>
        </p:nvSpPr>
        <p:spPr/>
        <p:txBody>
          <a:bodyPr/>
          <a:lstStyle/>
          <a:p>
            <a:pPr lvl="0"/>
            <a:r>
              <a:rPr lang="en-US"/>
              <a:t>The same scene, even from the same point of view, may look dramatically different under different lighting conditions.</a:t>
            </a:r>
          </a:p>
        </p:txBody>
      </p:sp>
      <p:sp>
        <p:nvSpPr>
          <p:cNvPr id="4" name="Slide Number Placeholder 3"/>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C41F37D-B044-466F-8936-CCD5934C7B97}" type="slidenum">
              <a:t>19</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Tree>
    <p:extLst>
      <p:ext uri="{BB962C8B-B14F-4D97-AF65-F5344CB8AC3E}">
        <p14:creationId xmlns:p14="http://schemas.microsoft.com/office/powerpoint/2010/main" val="484885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AFEB8A7-B437-45D8-8ED8-EF0FC66DE1E9}" type="slidenum">
              <a:t>21</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MY"/>
          </a:p>
        </p:txBody>
      </p:sp>
    </p:spTree>
    <p:extLst>
      <p:ext uri="{BB962C8B-B14F-4D97-AF65-F5344CB8AC3E}">
        <p14:creationId xmlns:p14="http://schemas.microsoft.com/office/powerpoint/2010/main" val="45336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53AFB92-0767-480C-B769-ADF000F92E1A}" type="slidenum">
              <a:t>22</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Image Placeholder 1"/>
          <p:cNvSpPr>
            <a:spLocks noGrp="1" noRot="1" noChangeAspect="1"/>
          </p:cNvSpPr>
          <p:nvPr>
            <p:ph type="sldImg"/>
          </p:nvPr>
        </p:nvSpPr>
        <p:spPr>
          <a:xfrm>
            <a:off x="533400" y="763588"/>
            <a:ext cx="6705600" cy="3771900"/>
          </a:xfrm>
          <a:solidFill>
            <a:srgbClr val="729FCF"/>
          </a:solidFill>
          <a:ln w="25402">
            <a:solidFill>
              <a:srgbClr val="3465A4"/>
            </a:solidFill>
            <a:prstDash val="solid"/>
          </a:ln>
        </p:spPr>
      </p:sp>
      <p:sp>
        <p:nvSpPr>
          <p:cNvPr id="4" name="Notes Placeholder 2"/>
          <p:cNvSpPr txBox="1">
            <a:spLocks noGrp="1"/>
          </p:cNvSpPr>
          <p:nvPr>
            <p:ph type="body" sz="quarter" idx="1"/>
          </p:nvPr>
        </p:nvSpPr>
        <p:spPr/>
        <p:txBody>
          <a:bodyPr/>
          <a:lstStyle/>
          <a:p>
            <a:endParaRPr lang="en-MY"/>
          </a:p>
        </p:txBody>
      </p:sp>
    </p:spTree>
    <p:extLst>
      <p:ext uri="{BB962C8B-B14F-4D97-AF65-F5344CB8AC3E}">
        <p14:creationId xmlns:p14="http://schemas.microsoft.com/office/powerpoint/2010/main" val="103030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txBox="1">
            <a:spLocks noGrp="1"/>
          </p:cNvSpPr>
          <p:nvPr>
            <p:ph type="body" sz="quarter" idx="1"/>
          </p:nvPr>
        </p:nvSpPr>
        <p:spPr/>
        <p:txBody>
          <a:bodyPr/>
          <a:lstStyle/>
          <a:p>
            <a:pPr lvl="0"/>
            <a:r>
              <a:rPr lang="en-US" dirty="0"/>
              <a:t>Here I will illustrate how a deep learning system is trained.</a:t>
            </a:r>
          </a:p>
          <a:p>
            <a:pPr lvl="0"/>
            <a:r>
              <a:rPr lang="en-US" dirty="0"/>
              <a:t>Say that we have a partially trained network, and some training images,</a:t>
            </a:r>
          </a:p>
          <a:p>
            <a:pPr lvl="0"/>
            <a:r>
              <a:rPr lang="en-US" b="1" dirty="0"/>
              <a:t>&lt;click&gt; </a:t>
            </a:r>
            <a:r>
              <a:rPr lang="en-US" dirty="0"/>
              <a:t>of which we select one.</a:t>
            </a:r>
          </a:p>
          <a:p>
            <a:pPr lvl="0"/>
            <a:r>
              <a:rPr lang="en-US" b="1" dirty="0"/>
              <a:t>&lt;click&gt; </a:t>
            </a:r>
            <a:r>
              <a:rPr lang="en-US" dirty="0"/>
              <a:t>We pass the image in and analyze it using the network and they weights stored in the connections of the network,</a:t>
            </a:r>
          </a:p>
          <a:p>
            <a:pPr lvl="0"/>
            <a:r>
              <a:rPr lang="en-US" b="1" dirty="0"/>
              <a:t>&lt;click&gt;</a:t>
            </a:r>
            <a:r>
              <a:rPr lang="en-US" dirty="0"/>
              <a:t> and get a result that is wrong.</a:t>
            </a:r>
          </a:p>
          <a:p>
            <a:pPr lvl="0"/>
            <a:r>
              <a:rPr lang="en-US" b="1" dirty="0"/>
              <a:t>&lt;click&gt;</a:t>
            </a:r>
            <a:r>
              <a:rPr lang="en-US" dirty="0"/>
              <a:t> As we see that there was an error, we can propagate the errors backward, and modify the weights in the network so that the next time a similar image is shown, the system is more </a:t>
            </a:r>
            <a:r>
              <a:rPr lang="en-US" dirty="0" err="1"/>
              <a:t>liklely</a:t>
            </a:r>
            <a:r>
              <a:rPr lang="en-US" dirty="0"/>
              <a:t> to give a correct answer.</a:t>
            </a:r>
          </a:p>
          <a:p>
            <a:pPr lvl="0"/>
            <a:r>
              <a:rPr lang="en-US" b="1" dirty="0"/>
              <a:t>&lt;click – click&gt; </a:t>
            </a:r>
            <a:r>
              <a:rPr lang="en-US" dirty="0"/>
              <a:t>And then we repeat this with more training examples.</a:t>
            </a:r>
          </a:p>
          <a:p>
            <a:pPr lvl="0"/>
            <a:r>
              <a:rPr lang="en-US" b="1" dirty="0"/>
              <a:t>&lt;click&gt;</a:t>
            </a:r>
            <a:r>
              <a:rPr lang="en-US" dirty="0"/>
              <a:t> Eventually, we stop training, freeze the weights, </a:t>
            </a:r>
          </a:p>
          <a:p>
            <a:pPr lvl="0"/>
            <a:r>
              <a:rPr lang="en-US" b="1" dirty="0"/>
              <a:t>&lt;click&gt; </a:t>
            </a:r>
            <a:r>
              <a:rPr lang="en-US" dirty="0"/>
              <a:t>and can use the system to correctly analyze new images. </a:t>
            </a:r>
          </a:p>
        </p:txBody>
      </p:sp>
      <p:sp>
        <p:nvSpPr>
          <p:cNvPr id="4" name="Slide Number Placeholder 3"/>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D52BEA-0273-4D66-A016-12331345D70C}" type="slidenum">
              <a:t>47</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Tree>
    <p:extLst>
      <p:ext uri="{BB962C8B-B14F-4D97-AF65-F5344CB8AC3E}">
        <p14:creationId xmlns:p14="http://schemas.microsoft.com/office/powerpoint/2010/main" val="233899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Shape 213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9" name="Shape 2139"/>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367"/>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140" name="Shape 2140"/>
          <p:cNvSpPr txBox="1">
            <a:spLocks noGrp="1"/>
          </p:cNvSpPr>
          <p:nvPr>
            <p:ph type="sldNum" idx="12"/>
          </p:nvPr>
        </p:nvSpPr>
        <p:spPr>
          <a:xfrm>
            <a:off x="3971342" y="8829428"/>
            <a:ext cx="3037839" cy="464819"/>
          </a:xfrm>
          <a:prstGeom prst="rect">
            <a:avLst/>
          </a:prstGeom>
          <a:noFill/>
          <a:ln>
            <a:noFill/>
          </a:ln>
        </p:spPr>
        <p:txBody>
          <a:bodyPr lIns="93150" tIns="46550" rIns="93150" bIns="46550" anchor="b" anchorCtr="0">
            <a:noAutofit/>
          </a:bodyPr>
          <a:lstStyle/>
          <a:p>
            <a:pPr defTabSz="914400" fontAlgn="auto">
              <a:spcBef>
                <a:spcPts val="0"/>
              </a:spcBef>
              <a:spcAft>
                <a:spcPts val="0"/>
              </a:spcAft>
              <a:buSzPct val="25000"/>
              <a:defRPr/>
            </a:pPr>
            <a:fld id="{00000000-1234-1234-1234-123412341234}" type="slidenum">
              <a:rPr lang="en-US" kern="0">
                <a:solidFill>
                  <a:srgbClr val="000000"/>
                </a:solidFill>
                <a:latin typeface="Trebuchet MS"/>
                <a:ea typeface="Trebuchet MS"/>
                <a:cs typeface="Trebuchet MS"/>
                <a:sym typeface="Trebuchet MS"/>
              </a:rPr>
              <a:pPr defTabSz="914400" fontAlgn="auto">
                <a:spcBef>
                  <a:spcPts val="0"/>
                </a:spcBef>
                <a:spcAft>
                  <a:spcPts val="0"/>
                </a:spcAft>
                <a:buSzPct val="25000"/>
                <a:defRPr/>
              </a:pPr>
              <a:t>50</a:t>
            </a:fld>
            <a:endParaRPr lang="en-US" kern="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04811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a:xfrm>
            <a:off x="553722" y="386078"/>
            <a:ext cx="11084559" cy="545389"/>
          </a:xfrm>
        </p:spPr>
        <p:txBody>
          <a:bodyPr/>
          <a:lstStyle>
            <a:lvl1pPr>
              <a:defRPr/>
            </a:lvl1pPr>
          </a:lstStyle>
          <a:p>
            <a:pPr lvl="0"/>
            <a:r>
              <a:rPr lang="en-US"/>
              <a:t>Click to edit Master title style</a:t>
            </a:r>
          </a:p>
        </p:txBody>
      </p:sp>
      <p:sp>
        <p:nvSpPr>
          <p:cNvPr id="3" name="Content Placeholder 2"/>
          <p:cNvSpPr txBox="1">
            <a:spLocks noGrp="1"/>
          </p:cNvSpPr>
          <p:nvPr>
            <p:ph idx="4294967295"/>
          </p:nvPr>
        </p:nvSpPr>
        <p:spPr>
          <a:xfrm>
            <a:off x="568674" y="2165173"/>
            <a:ext cx="11054079" cy="4279555"/>
          </a:xfrm>
        </p:spPr>
        <p:txBody>
          <a:bodyPr/>
          <a:lstStyle>
            <a:lvl1pPr>
              <a:defRPr sz="2223"/>
            </a:lvl1pPr>
            <a:lvl2pPr>
              <a:defRPr sz="2000"/>
            </a:lvl2pPr>
            <a:lvl3pPr>
              <a:defRPr sz="1778"/>
            </a:lvl3pPr>
          </a:lstStyle>
          <a:p>
            <a:pPr lvl="0"/>
            <a:r>
              <a:rPr lang="en-US"/>
              <a:t>Click to edit Master text styles</a:t>
            </a:r>
          </a:p>
          <a:p>
            <a:pPr lvl="1"/>
            <a:r>
              <a:rPr lang="en-US"/>
              <a:t>Second level</a:t>
            </a:r>
          </a:p>
          <a:p>
            <a:pPr lvl="2"/>
            <a:r>
              <a:rPr lang="en-US"/>
              <a:t>Third level</a:t>
            </a:r>
          </a:p>
        </p:txBody>
      </p:sp>
      <p:sp>
        <p:nvSpPr>
          <p:cNvPr id="4" name="Text Placeholder 4"/>
          <p:cNvSpPr txBox="1">
            <a:spLocks noGrp="1"/>
          </p:cNvSpPr>
          <p:nvPr>
            <p:ph type="body" idx="4294967295"/>
          </p:nvPr>
        </p:nvSpPr>
        <p:spPr>
          <a:xfrm>
            <a:off x="553722" y="1366222"/>
            <a:ext cx="11084559" cy="583846"/>
          </a:xfrm>
        </p:spPr>
        <p:txBody>
          <a:bodyPr anchor="ctr"/>
          <a:lstStyle>
            <a:lvl1pPr marL="0" indent="0">
              <a:buNone/>
              <a:defRPr sz="2667">
                <a:solidFill>
                  <a:srgbClr val="76B900"/>
                </a:solidFill>
              </a:defRPr>
            </a:lvl1pPr>
          </a:lstStyle>
          <a:p>
            <a:pPr lvl="0"/>
            <a:r>
              <a:rPr lang="en-US"/>
              <a:t>Click to edit Master text styles</a:t>
            </a:r>
          </a:p>
        </p:txBody>
      </p:sp>
    </p:spTree>
    <p:extLst>
      <p:ext uri="{BB962C8B-B14F-4D97-AF65-F5344CB8AC3E}">
        <p14:creationId xmlns:p14="http://schemas.microsoft.com/office/powerpoint/2010/main" val="1180475958"/>
      </p:ext>
    </p:extLst>
  </p:cSld>
  <p:clrMapOvr>
    <a:masterClrMapping/>
  </p:clrMapOvr>
  <p:transition spd="med">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44955"/>
            <a:ext cx="11084560" cy="6463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2553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744955"/>
            <a:ext cx="11084560" cy="6463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1778">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392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0" y="744955"/>
            <a:ext cx="11084560" cy="6463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11054080"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4815"/>
            <a:ext cx="1108456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2041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1" y="190957"/>
            <a:ext cx="6580130" cy="1200329"/>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15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0" y="744955"/>
            <a:ext cx="11084560" cy="6463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1034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0" y="3100706"/>
            <a:ext cx="11084560" cy="656590"/>
          </a:xfrm>
        </p:spPr>
        <p:txBody>
          <a:bodyPr anchor="ctr"/>
          <a:lstStyle>
            <a:lvl1pPr algn="l">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7355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737317"/>
            <a:ext cx="11084560" cy="6463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53721" y="2346291"/>
            <a:ext cx="5494514"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43767" y="2346291"/>
            <a:ext cx="5494513" cy="4103912"/>
          </a:xfrm>
        </p:spPr>
        <p:txBody>
          <a:bodyPr/>
          <a:lstStyle>
            <a:lvl1pPr marL="257525" indent="-257525">
              <a:buSzPct val="100000"/>
              <a:buFontTx/>
              <a:buBlip>
                <a:blip r:embed="rId2"/>
              </a:buBlip>
              <a:defRPr sz="2667" b="0">
                <a:solidFill>
                  <a:schemeClr val="bg1"/>
                </a:solidFill>
              </a:defRPr>
            </a:lvl1pPr>
            <a:lvl2pPr marL="892519" indent="-257525">
              <a:buSzPct val="100000"/>
              <a:buFontTx/>
              <a:buBlip>
                <a:blip r:embed="rId2"/>
              </a:buBlip>
              <a:defRPr sz="2222" b="0">
                <a:solidFill>
                  <a:schemeClr val="bg1"/>
                </a:solidFill>
              </a:defRPr>
            </a:lvl2pPr>
            <a:lvl3pPr marL="1395223" indent="-185207">
              <a:buSzPct val="100000"/>
              <a:buFontTx/>
              <a:buBlip>
                <a:blip r:embed="rId2"/>
              </a:buBlip>
              <a:defRPr sz="2000" b="0">
                <a:solidFill>
                  <a:schemeClr val="bg1"/>
                </a:solidFill>
              </a:defRPr>
            </a:lvl3pPr>
            <a:lvl4pPr marL="1972008" indent="-253997">
              <a:buFont typeface="Wingdings" panose="05000000000000000000" pitchFamily="2" charset="2"/>
              <a:buChar char="§"/>
              <a:defRPr sz="2000" b="0">
                <a:solidFill>
                  <a:schemeClr val="tx1"/>
                </a:solidFill>
              </a:defRPr>
            </a:lvl4pPr>
            <a:lvl5pPr marL="2353004" indent="-253997">
              <a:buFont typeface="Wingdings" panose="05000000000000000000" pitchFamily="2" charset="2"/>
              <a:buChar char="§"/>
              <a:defRPr sz="2000" b="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11743"/>
            <a:ext cx="1108456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56627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1726108" y="5947368"/>
            <a:ext cx="8739784" cy="410369"/>
          </a:xfrm>
        </p:spPr>
        <p:txBody>
          <a:bodyPr anchor="b"/>
          <a:lstStyle>
            <a:lvl1pPr algn="l">
              <a:defRPr sz="2222">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3635" y="5713473"/>
            <a:ext cx="8384731" cy="115651"/>
          </a:xfrm>
          <a:prstGeom prst="rect">
            <a:avLst/>
          </a:prstGeom>
        </p:spPr>
      </p:pic>
    </p:spTree>
    <p:extLst>
      <p:ext uri="{BB962C8B-B14F-4D97-AF65-F5344CB8AC3E}">
        <p14:creationId xmlns:p14="http://schemas.microsoft.com/office/powerpoint/2010/main" val="10886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Tree>
    <p:extLst>
      <p:ext uri="{BB962C8B-B14F-4D97-AF65-F5344CB8AC3E}">
        <p14:creationId xmlns:p14="http://schemas.microsoft.com/office/powerpoint/2010/main" val="2515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0" y="5743860"/>
            <a:ext cx="11084560" cy="595034"/>
          </a:xfrm>
        </p:spPr>
        <p:txBody>
          <a:bodyPr anchor="ctr"/>
          <a:lstStyle>
            <a:lvl1pPr algn="l">
              <a:defRPr sz="355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326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90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553720" y="428146"/>
            <a:ext cx="11084560" cy="6463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1725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3_Left Highlight">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0972800" cy="6172200"/>
          </a:xfrm>
        </p:grpSpPr>
        <p:pic>
          <p:nvPicPr>
            <p:cNvPr id="3" name="Picture 2" descr="\\netapp-hqmktg\creative\PRESENTATIONS\2013_PRESENTATIONS\2013_01_Jan_CES\Background_Concepts\Hex_Texture_left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0972800" cy="6172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10972800" cy="6172200"/>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dirty="0">
                <a:solidFill>
                  <a:srgbClr val="FFFFFF"/>
                </a:solidFill>
              </a:endParaRPr>
            </a:p>
          </p:txBody>
        </p:sp>
      </p:grpSp>
    </p:spTree>
    <p:extLst>
      <p:ext uri="{BB962C8B-B14F-4D97-AF65-F5344CB8AC3E}">
        <p14:creationId xmlns:p14="http://schemas.microsoft.com/office/powerpoint/2010/main" val="311010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FT Highligh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p:cNvSpPr/>
          <p:nvPr userDrawn="1"/>
        </p:nvSpPr>
        <p:spPr>
          <a:xfrm flipH="1">
            <a:off x="0" y="0"/>
            <a:ext cx="12192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7" name="Text Placeholder 6"/>
          <p:cNvSpPr>
            <a:spLocks noGrp="1"/>
          </p:cNvSpPr>
          <p:nvPr>
            <p:ph type="body" sz="quarter" idx="10" hasCustomPrompt="1"/>
          </p:nvPr>
        </p:nvSpPr>
        <p:spPr>
          <a:xfrm>
            <a:off x="648223" y="2568754"/>
            <a:ext cx="4519701" cy="1715699"/>
          </a:xfrm>
        </p:spPr>
        <p:txBody>
          <a:bodyPr anchor="ctr"/>
          <a:lstStyle>
            <a:lvl1pPr marL="0" indent="0" algn="l">
              <a:lnSpc>
                <a:spcPct val="90000"/>
              </a:lnSpc>
              <a:spcBef>
                <a:spcPts val="0"/>
              </a:spcBef>
              <a:buFontTx/>
              <a:buNone/>
              <a:defRPr sz="3111" cap="all" baseline="0">
                <a:solidFill>
                  <a:schemeClr val="tx1"/>
                </a:solidFill>
              </a:defRPr>
            </a:lvl1pPr>
            <a:lvl2pPr marL="634994" indent="0">
              <a:buFontTx/>
              <a:buNone/>
              <a:defRPr/>
            </a:lvl2pPr>
            <a:lvl3pPr marL="1210016" indent="0">
              <a:buFontTx/>
              <a:buNone/>
              <a:defRPr/>
            </a:lvl3pPr>
            <a:lvl4pPr marL="1718011" indent="0">
              <a:buFontTx/>
              <a:buNone/>
              <a:defRPr/>
            </a:lvl4pPr>
            <a:lvl5pPr marL="2099007" indent="0">
              <a:buFontTx/>
              <a:buNone/>
              <a:defRPr/>
            </a:lvl5pPr>
          </a:lstStyle>
          <a:p>
            <a:pPr lvl="0"/>
            <a:r>
              <a:rPr lang="en-US" dirty="0"/>
              <a:t>CLICK TO EDIT MASTER TEXT STYLES</a:t>
            </a:r>
          </a:p>
        </p:txBody>
      </p:sp>
    </p:spTree>
    <p:extLst>
      <p:ext uri="{BB962C8B-B14F-4D97-AF65-F5344CB8AC3E}">
        <p14:creationId xmlns:p14="http://schemas.microsoft.com/office/powerpoint/2010/main" val="253786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395658"/>
            <a:ext cx="11084560" cy="646331"/>
          </a:xfrm>
        </p:spPr>
        <p:txBody>
          <a:bodyPr/>
          <a:lstStyle>
            <a:lvl1pPr algn="ctr">
              <a:defRPr cap="none">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74167" y="2075714"/>
            <a:ext cx="11054080" cy="4342276"/>
          </a:xfrm>
        </p:spPr>
        <p:txBody>
          <a:bodyPr/>
          <a:lstStyle>
            <a:lvl1pPr marL="257523" indent="-257523">
              <a:buClr>
                <a:schemeClr val="bg2"/>
              </a:buClr>
              <a:buSzPct val="100000"/>
              <a:buFontTx/>
              <a:buBlip>
                <a:blip r:embed="rId2"/>
              </a:buBlip>
              <a:defRPr>
                <a:solidFill>
                  <a:schemeClr val="bg2"/>
                </a:solidFill>
              </a:defRPr>
            </a:lvl1pPr>
            <a:lvl2pPr marL="892510" indent="-257523">
              <a:buClr>
                <a:schemeClr val="bg2"/>
              </a:buClr>
              <a:buSzPct val="100000"/>
              <a:buFontTx/>
              <a:buBlip>
                <a:blip r:embed="rId2"/>
              </a:buBlip>
              <a:defRPr>
                <a:solidFill>
                  <a:schemeClr val="bg2"/>
                </a:solidFill>
              </a:defRPr>
            </a:lvl2pPr>
            <a:lvl3pPr marL="1395209" indent="-185205">
              <a:buClr>
                <a:schemeClr val="bg2"/>
              </a:buClr>
              <a:buSzPct val="100000"/>
              <a:buFontTx/>
              <a:buBlip>
                <a:blip r:embed="rId2"/>
              </a:buBlip>
              <a:defRPr sz="2000">
                <a:solidFill>
                  <a:schemeClr val="bg2"/>
                </a:solidFill>
              </a:defRPr>
            </a:lvl3pPr>
            <a:lvl4pPr marL="1971988" indent="-253994">
              <a:buClr>
                <a:schemeClr val="bg2"/>
              </a:buClr>
              <a:buFont typeface="Wingdings" panose="05000000000000000000" pitchFamily="2" charset="2"/>
              <a:buChar char="§"/>
              <a:defRPr sz="2000">
                <a:solidFill>
                  <a:schemeClr val="tx1"/>
                </a:solidFill>
              </a:defRPr>
            </a:lvl4pPr>
            <a:lvl5pPr marL="2352981" indent="-253994">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6028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6890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a:ext>
            </a:extLst>
          </a:blip>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578722" y="1386952"/>
            <a:ext cx="10454848" cy="379591"/>
          </a:xfrm>
        </p:spPr>
        <p:txBody>
          <a:bodyPr wrap="square" anchor="t">
            <a:spAutoFit/>
          </a:bodyPr>
          <a:lstStyle>
            <a:lvl1pPr marL="0" indent="0" algn="l">
              <a:lnSpc>
                <a:spcPct val="90000"/>
              </a:lnSpc>
              <a:spcBef>
                <a:spcPts val="667"/>
              </a:spcBef>
              <a:spcAft>
                <a:spcPts val="333"/>
              </a:spcAft>
              <a:buFontTx/>
              <a:buNone/>
              <a:defRPr sz="20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333828"/>
            <a:ext cx="10454846" cy="1092061"/>
          </a:xfrm>
        </p:spPr>
        <p:txBody>
          <a:bodyPr anchor="b">
            <a:normAutofit/>
          </a:bodyPr>
          <a:lstStyle>
            <a:lvl1pPr algn="l">
              <a:lnSpc>
                <a:spcPct val="90000"/>
              </a:lnSpc>
              <a:spcBef>
                <a:spcPts val="0"/>
              </a:spcBef>
              <a:defRPr sz="5111"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3320" y="2892224"/>
            <a:ext cx="2004964" cy="371404"/>
          </a:xfrm>
          <a:prstGeom prst="rect">
            <a:avLst/>
          </a:prstGeom>
        </p:spPr>
      </p:pic>
    </p:spTree>
    <p:extLst>
      <p:ext uri="{BB962C8B-B14F-4D97-AF65-F5344CB8AC3E}">
        <p14:creationId xmlns:p14="http://schemas.microsoft.com/office/powerpoint/2010/main" val="368757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982487" y="275168"/>
            <a:ext cx="10227027" cy="738633"/>
          </a:xfrm>
          <a:prstGeom prst="rect">
            <a:avLst/>
          </a:prstGeom>
          <a:noFill/>
          <a:ln>
            <a:noFill/>
          </a:ln>
        </p:spPr>
        <p:txBody>
          <a:bodyPr lIns="91425" tIns="91425" rIns="91425" bIns="91425" anchor="t"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1"/>
          </p:nvPr>
        </p:nvSpPr>
        <p:spPr>
          <a:xfrm>
            <a:off x="610308" y="1599847"/>
            <a:ext cx="11158361" cy="4725458"/>
          </a:xfrm>
          <a:prstGeom prst="rect">
            <a:avLst/>
          </a:prstGeom>
          <a:noFill/>
          <a:ln>
            <a:noFill/>
          </a:ln>
        </p:spPr>
        <p:txBody>
          <a:bodyPr lIns="91425" tIns="91425" rIns="91425" bIns="91425" anchor="t" anchorCtr="0"/>
          <a:lstStyle>
            <a:lvl1pPr rtl="0">
              <a:spcBef>
                <a:spcPts val="0"/>
              </a:spcBef>
              <a:buClr>
                <a:schemeClr val="lt1"/>
              </a:buClr>
              <a:buFont typeface="Trebuchet MS"/>
              <a:buChar char="•"/>
              <a:defRPr/>
            </a:lvl1pPr>
            <a:lvl2pPr rtl="0">
              <a:spcBef>
                <a:spcPts val="0"/>
              </a:spcBef>
              <a:buClr>
                <a:schemeClr val="lt1"/>
              </a:buClr>
              <a:buFont typeface="Trebuchet MS"/>
              <a:buChar char="•"/>
              <a:defRPr/>
            </a:lvl2pPr>
            <a:lvl3pPr rtl="0">
              <a:spcBef>
                <a:spcPts val="0"/>
              </a:spcBef>
              <a:buClr>
                <a:schemeClr val="lt1"/>
              </a:buClr>
              <a:buFont typeface="Trebuchet MS"/>
              <a:buChar char="•"/>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2906140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0_Title Slide - Images">
    <p:bg>
      <p:bgPr>
        <a:solidFill>
          <a:schemeClr val="lt1"/>
        </a:solidFill>
        <a:effectLst/>
      </p:bgPr>
    </p:bg>
    <p:spTree>
      <p:nvGrpSpPr>
        <p:cNvPr id="1"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a:stretch/>
        </p:blipFill>
        <p:spPr>
          <a:xfrm>
            <a:off x="1" y="1"/>
            <a:ext cx="12191999" cy="6857999"/>
          </a:xfrm>
          <a:prstGeom prst="rect">
            <a:avLst/>
          </a:prstGeom>
          <a:noFill/>
          <a:ln>
            <a:noFill/>
          </a:ln>
        </p:spPr>
      </p:pic>
      <p:sp>
        <p:nvSpPr>
          <p:cNvPr id="21" name="Shape 21"/>
          <p:cNvSpPr txBox="1">
            <a:spLocks noGrp="1"/>
          </p:cNvSpPr>
          <p:nvPr>
            <p:ph type="subTitle" idx="1"/>
          </p:nvPr>
        </p:nvSpPr>
        <p:spPr>
          <a:xfrm>
            <a:off x="578722" y="1386952"/>
            <a:ext cx="10454848" cy="379591"/>
          </a:xfrm>
          <a:prstGeom prst="rect">
            <a:avLst/>
          </a:prstGeom>
          <a:noFill/>
          <a:ln>
            <a:noFill/>
          </a:ln>
        </p:spPr>
        <p:txBody>
          <a:bodyPr lIns="91425" tIns="91425" rIns="91425" bIns="91425" anchor="t" anchorCtr="0"/>
          <a:lstStyle>
            <a:lvl1pPr marL="0" marR="0" lvl="0" indent="0" algn="l" rtl="0">
              <a:lnSpc>
                <a:spcPct val="90000"/>
              </a:lnSpc>
              <a:spcBef>
                <a:spcPts val="667"/>
              </a:spcBef>
              <a:spcAft>
                <a:spcPts val="333"/>
              </a:spcAft>
              <a:buClr>
                <a:schemeClr val="dk1"/>
              </a:buClr>
              <a:buFont typeface="Trebuchet MS"/>
              <a:buNone/>
              <a:defRPr sz="2000" b="0" i="0" u="none" strike="noStrike" cap="none">
                <a:solidFill>
                  <a:schemeClr val="lt2"/>
                </a:solidFill>
                <a:latin typeface="Trebuchet MS"/>
                <a:ea typeface="Trebuchet MS"/>
                <a:cs typeface="Trebuchet MS"/>
                <a:sym typeface="Trebuchet MS"/>
              </a:defRPr>
            </a:lvl1pPr>
            <a:lvl2pPr marL="634791" marR="0" lvl="1" indent="-13908"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630" marR="0" lvl="2" indent="-10198"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379" marR="0" lvl="3" indent="-12284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4pPr>
            <a:lvl5pPr marL="2352255" marR="0" lvl="4" indent="-122722"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22" name="Shape 22"/>
          <p:cNvSpPr txBox="1">
            <a:spLocks noGrp="1"/>
          </p:cNvSpPr>
          <p:nvPr>
            <p:ph type="title"/>
          </p:nvPr>
        </p:nvSpPr>
        <p:spPr>
          <a:xfrm>
            <a:off x="535180" y="333827"/>
            <a:ext cx="10454844" cy="109206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5111"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pic>
        <p:nvPicPr>
          <p:cNvPr id="23" name="Shape 23"/>
          <p:cNvPicPr preferRelativeResize="0"/>
          <p:nvPr/>
        </p:nvPicPr>
        <p:blipFill rotWithShape="1">
          <a:blip r:embed="rId3">
            <a:alphaModFix/>
          </a:blip>
          <a:srcRect/>
          <a:stretch/>
        </p:blipFill>
        <p:spPr>
          <a:xfrm>
            <a:off x="473320" y="2125573"/>
            <a:ext cx="2004963" cy="371403"/>
          </a:xfrm>
          <a:prstGeom prst="rect">
            <a:avLst/>
          </a:prstGeom>
          <a:noFill/>
          <a:ln>
            <a:noFill/>
          </a:ln>
        </p:spPr>
      </p:pic>
    </p:spTree>
    <p:extLst>
      <p:ext uri="{BB962C8B-B14F-4D97-AF65-F5344CB8AC3E}">
        <p14:creationId xmlns:p14="http://schemas.microsoft.com/office/powerpoint/2010/main" val="153873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553719" y="734701"/>
            <a:ext cx="11084559" cy="656584"/>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37" name="Shape 37"/>
          <p:cNvSpPr txBox="1">
            <a:spLocks noGrp="1"/>
          </p:cNvSpPr>
          <p:nvPr>
            <p:ph type="body" idx="1"/>
          </p:nvPr>
        </p:nvSpPr>
        <p:spPr>
          <a:xfrm>
            <a:off x="574167" y="2336707"/>
            <a:ext cx="11054080" cy="413213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791" marR="0" lvl="1" indent="-13908"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630" marR="0" lvl="2" indent="-10198"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379" marR="0" lvl="3" indent="-136952"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255" marR="0" lvl="4" indent="-122722"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38" name="Shape 38"/>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791" marR="0" lvl="1" indent="-1390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630" marR="0" lvl="2" indent="-1019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461" marR="0" lvl="3" indent="-10032"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335" marR="0" lvl="4" indent="-991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8560108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82508" y="275170"/>
            <a:ext cx="10227027" cy="680954"/>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44" name="Shape 44"/>
          <p:cNvSpPr txBox="1">
            <a:spLocks noGrp="1"/>
          </p:cNvSpPr>
          <p:nvPr>
            <p:ph type="body" idx="1"/>
          </p:nvPr>
        </p:nvSpPr>
        <p:spPr>
          <a:xfrm>
            <a:off x="610306" y="1599851"/>
            <a:ext cx="5494513" cy="4725458"/>
          </a:xfrm>
          <a:prstGeom prst="rect">
            <a:avLst/>
          </a:prstGeom>
          <a:noFill/>
          <a:ln>
            <a:noFill/>
          </a:ln>
        </p:spPr>
        <p:txBody>
          <a:bodyPr lIns="91425" tIns="91425" rIns="91425" bIns="91425" anchor="t" anchorCtr="0"/>
          <a:lstStyle>
            <a:lvl1pPr marL="0" marR="0" lvl="0" indent="169332" algn="l" rtl="0">
              <a:lnSpc>
                <a:spcPct val="90000"/>
              </a:lnSpc>
              <a:spcBef>
                <a:spcPts val="1000"/>
              </a:spcBef>
              <a:spcAft>
                <a:spcPts val="1000"/>
              </a:spcAft>
              <a:buClr>
                <a:schemeClr val="dk1"/>
              </a:buClr>
              <a:buSzPct val="100000"/>
              <a:buFont typeface="Trebuchet MS"/>
              <a:buChar char="•"/>
              <a:defRPr sz="2667" b="0" i="0" u="none" strike="noStrike" cap="none">
                <a:solidFill>
                  <a:schemeClr val="lt1"/>
                </a:solidFill>
                <a:latin typeface="Trebuchet MS"/>
                <a:ea typeface="Trebuchet MS"/>
                <a:cs typeface="Trebuchet MS"/>
                <a:sym typeface="Trebuchet MS"/>
              </a:defRPr>
            </a:lvl1pPr>
            <a:lvl2pPr marL="634791" marR="0" lvl="1" indent="127201" algn="l" rtl="0">
              <a:lnSpc>
                <a:spcPct val="90000"/>
              </a:lnSpc>
              <a:spcBef>
                <a:spcPts val="1000"/>
              </a:spcBef>
              <a:spcAft>
                <a:spcPts val="1000"/>
              </a:spcAft>
              <a:buClr>
                <a:schemeClr val="dk1"/>
              </a:buClr>
              <a:buSzPct val="100000"/>
              <a:buFont typeface="Trebuchet MS"/>
              <a:buChar char="•"/>
              <a:defRPr sz="2222" b="0" i="0" u="none" strike="noStrike" cap="none">
                <a:solidFill>
                  <a:schemeClr val="lt1"/>
                </a:solidFill>
                <a:latin typeface="Trebuchet MS"/>
                <a:ea typeface="Trebuchet MS"/>
                <a:cs typeface="Trebuchet MS"/>
                <a:sym typeface="Trebuchet MS"/>
              </a:defRPr>
            </a:lvl2pPr>
            <a:lvl3pPr marL="1209630" marR="0" lvl="2" indent="116800" algn="l" rtl="0">
              <a:lnSpc>
                <a:spcPct val="90000"/>
              </a:lnSpc>
              <a:spcBef>
                <a:spcPts val="1000"/>
              </a:spcBef>
              <a:spcAft>
                <a:spcPts val="1000"/>
              </a:spcAft>
              <a:buClr>
                <a:schemeClr val="dk1"/>
              </a:buClr>
              <a:buSzPct val="100000"/>
              <a:buFont typeface="Trebuchet MS"/>
              <a:buChar char="•"/>
              <a:defRPr sz="2000" b="0" i="0" u="none" strike="noStrike" cap="none">
                <a:solidFill>
                  <a:schemeClr val="lt1"/>
                </a:solidFill>
                <a:latin typeface="Trebuchet MS"/>
                <a:ea typeface="Trebuchet MS"/>
                <a:cs typeface="Trebuchet MS"/>
                <a:sym typeface="Trebuchet MS"/>
              </a:defRPr>
            </a:lvl3pPr>
            <a:lvl4pPr marL="1971379" marR="0" lvl="3" indent="-136952" algn="l" rtl="0">
              <a:spcBef>
                <a:spcPts val="400"/>
              </a:spcBef>
              <a:spcAft>
                <a:spcPts val="0"/>
              </a:spcAft>
              <a:buClr>
                <a:schemeClr val="lt1"/>
              </a:buClr>
              <a:buSzPct val="100000"/>
              <a:buFont typeface="Trebuchet MS"/>
              <a:buChar char="–"/>
              <a:defRPr sz="2000" b="0" i="0" u="none" strike="noStrike" cap="none">
                <a:solidFill>
                  <a:schemeClr val="lt1"/>
                </a:solidFill>
                <a:latin typeface="Trebuchet MS"/>
                <a:ea typeface="Trebuchet MS"/>
                <a:cs typeface="Trebuchet MS"/>
                <a:sym typeface="Trebuchet MS"/>
              </a:defRPr>
            </a:lvl4pPr>
            <a:lvl5pPr marL="2352255" marR="0" lvl="4" indent="-136833" algn="l" rtl="0">
              <a:spcBef>
                <a:spcPts val="400"/>
              </a:spcBef>
              <a:spcAft>
                <a:spcPts val="0"/>
              </a:spcAft>
              <a:buClr>
                <a:schemeClr val="lt1"/>
              </a:buClr>
              <a:buSzPct val="100000"/>
              <a:buFont typeface="Trebuchet MS"/>
              <a:buChar char="»"/>
              <a:defRPr sz="2000" b="0" i="0" u="none" strike="noStrike" cap="none">
                <a:solidFill>
                  <a:schemeClr val="lt1"/>
                </a:solidFill>
                <a:latin typeface="Trebuchet MS"/>
                <a:ea typeface="Trebuchet MS"/>
                <a:cs typeface="Trebuchet MS"/>
                <a:sym typeface="Trebuchet MS"/>
              </a:defRPr>
            </a:lvl5pPr>
            <a:lvl6pPr marL="2860089" marR="0" lvl="5" indent="-136672"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7917" marR="0" lvl="6" indent="-136505"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5750" marR="0" lvl="7" indent="-136342"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3581" marR="0" lvl="8" indent="-136178"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45" name="Shape 45"/>
          <p:cNvSpPr txBox="1">
            <a:spLocks noGrp="1"/>
          </p:cNvSpPr>
          <p:nvPr>
            <p:ph type="body" idx="2"/>
          </p:nvPr>
        </p:nvSpPr>
        <p:spPr>
          <a:xfrm>
            <a:off x="6274155" y="1599851"/>
            <a:ext cx="5494512" cy="4725458"/>
          </a:xfrm>
          <a:prstGeom prst="rect">
            <a:avLst/>
          </a:prstGeom>
          <a:noFill/>
          <a:ln>
            <a:noFill/>
          </a:ln>
        </p:spPr>
        <p:txBody>
          <a:bodyPr lIns="91425" tIns="91425" rIns="91425" bIns="91425" anchor="t" anchorCtr="0"/>
          <a:lstStyle>
            <a:lvl1pPr marL="0" marR="0" lvl="0" indent="169332" algn="l" rtl="0">
              <a:lnSpc>
                <a:spcPct val="90000"/>
              </a:lnSpc>
              <a:spcBef>
                <a:spcPts val="1000"/>
              </a:spcBef>
              <a:spcAft>
                <a:spcPts val="1000"/>
              </a:spcAft>
              <a:buClr>
                <a:schemeClr val="dk1"/>
              </a:buClr>
              <a:buSzPct val="100000"/>
              <a:buFont typeface="Trebuchet MS"/>
              <a:buChar char="•"/>
              <a:defRPr sz="2667" b="0" i="0" u="none" strike="noStrike" cap="none">
                <a:solidFill>
                  <a:schemeClr val="lt1"/>
                </a:solidFill>
                <a:latin typeface="Trebuchet MS"/>
                <a:ea typeface="Trebuchet MS"/>
                <a:cs typeface="Trebuchet MS"/>
                <a:sym typeface="Trebuchet MS"/>
              </a:defRPr>
            </a:lvl1pPr>
            <a:lvl2pPr marL="634791" marR="0" lvl="1" indent="127201" algn="l" rtl="0">
              <a:lnSpc>
                <a:spcPct val="90000"/>
              </a:lnSpc>
              <a:spcBef>
                <a:spcPts val="1000"/>
              </a:spcBef>
              <a:spcAft>
                <a:spcPts val="1000"/>
              </a:spcAft>
              <a:buClr>
                <a:schemeClr val="dk1"/>
              </a:buClr>
              <a:buSzPct val="100000"/>
              <a:buFont typeface="Trebuchet MS"/>
              <a:buChar char="•"/>
              <a:defRPr sz="2222" b="1" i="0" u="none" strike="noStrike" cap="none">
                <a:solidFill>
                  <a:schemeClr val="lt1"/>
                </a:solidFill>
                <a:latin typeface="Trebuchet MS"/>
                <a:ea typeface="Trebuchet MS"/>
                <a:cs typeface="Trebuchet MS"/>
                <a:sym typeface="Trebuchet MS"/>
              </a:defRPr>
            </a:lvl2pPr>
            <a:lvl3pPr marL="1209630" marR="0" lvl="2" indent="116800" algn="l" rtl="0">
              <a:lnSpc>
                <a:spcPct val="90000"/>
              </a:lnSpc>
              <a:spcBef>
                <a:spcPts val="1000"/>
              </a:spcBef>
              <a:spcAft>
                <a:spcPts val="1000"/>
              </a:spcAft>
              <a:buClr>
                <a:schemeClr val="dk1"/>
              </a:buClr>
              <a:buSzPct val="100000"/>
              <a:buFont typeface="Trebuchet MS"/>
              <a:buChar char="•"/>
              <a:defRPr sz="2000" b="1" i="0" u="none" strike="noStrike" cap="none">
                <a:solidFill>
                  <a:schemeClr val="lt1"/>
                </a:solidFill>
                <a:latin typeface="Trebuchet MS"/>
                <a:ea typeface="Trebuchet MS"/>
                <a:cs typeface="Trebuchet MS"/>
                <a:sym typeface="Trebuchet MS"/>
              </a:defRPr>
            </a:lvl3pPr>
            <a:lvl4pPr marL="1971379" marR="0" lvl="3" indent="-136952" algn="l" rtl="0">
              <a:spcBef>
                <a:spcPts val="400"/>
              </a:spcBef>
              <a:spcAft>
                <a:spcPts val="0"/>
              </a:spcAft>
              <a:buClr>
                <a:schemeClr val="lt1"/>
              </a:buClr>
              <a:buSzPct val="100000"/>
              <a:buFont typeface="Trebuchet MS"/>
              <a:buChar char="–"/>
              <a:defRPr sz="2000" b="0" i="0" u="none" strike="noStrike" cap="none">
                <a:solidFill>
                  <a:schemeClr val="lt1"/>
                </a:solidFill>
                <a:latin typeface="Trebuchet MS"/>
                <a:ea typeface="Trebuchet MS"/>
                <a:cs typeface="Trebuchet MS"/>
                <a:sym typeface="Trebuchet MS"/>
              </a:defRPr>
            </a:lvl4pPr>
            <a:lvl5pPr marL="2352255" marR="0" lvl="4" indent="-136833" algn="l" rtl="0">
              <a:spcBef>
                <a:spcPts val="400"/>
              </a:spcBef>
              <a:spcAft>
                <a:spcPts val="0"/>
              </a:spcAft>
              <a:buClr>
                <a:schemeClr val="lt1"/>
              </a:buClr>
              <a:buSzPct val="100000"/>
              <a:buFont typeface="Trebuchet MS"/>
              <a:buChar char="»"/>
              <a:defRPr sz="2000" b="0" i="0" u="none" strike="noStrike" cap="none">
                <a:solidFill>
                  <a:schemeClr val="lt1"/>
                </a:solidFill>
                <a:latin typeface="Trebuchet MS"/>
                <a:ea typeface="Trebuchet MS"/>
                <a:cs typeface="Trebuchet MS"/>
                <a:sym typeface="Trebuchet MS"/>
              </a:defRPr>
            </a:lvl5pPr>
            <a:lvl6pPr marL="2860089" marR="0" lvl="5" indent="-136672"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367917" marR="0" lvl="6" indent="-136505"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875750" marR="0" lvl="7" indent="-136342"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4383581" marR="0" lvl="8" indent="-136178"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710302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Centered - NO LOGO">
    <p:spTree>
      <p:nvGrpSpPr>
        <p:cNvPr id="1" name="Shape 56"/>
        <p:cNvGrpSpPr/>
        <p:nvPr/>
      </p:nvGrpSpPr>
      <p:grpSpPr>
        <a:xfrm>
          <a:off x="0" y="0"/>
          <a:ext cx="0" cy="0"/>
          <a:chOff x="0" y="0"/>
          <a:chExt cx="0" cy="0"/>
        </a:xfrm>
      </p:grpSpPr>
      <p:sp>
        <p:nvSpPr>
          <p:cNvPr id="57" name="Shape 57"/>
          <p:cNvSpPr/>
          <p:nvPr/>
        </p:nvSpPr>
        <p:spPr>
          <a:xfrm>
            <a:off x="1" y="1"/>
            <a:ext cx="12191999" cy="6857999"/>
          </a:xfrm>
          <a:prstGeom prst="rect">
            <a:avLst/>
          </a:prstGeom>
          <a:solidFill>
            <a:schemeClr val="lt1"/>
          </a:solidFill>
          <a:ln>
            <a:noFill/>
          </a:ln>
        </p:spPr>
        <p:txBody>
          <a:bodyPr lIns="101556" tIns="50778" rIns="101556" bIns="50778" anchor="ctr" anchorCtr="0">
            <a:noAutofit/>
          </a:bodyPr>
          <a:lstStyle/>
          <a:p>
            <a:pPr algn="ctr" fontAlgn="base"/>
            <a:endParaRPr sz="2000">
              <a:solidFill>
                <a:srgbClr val="FFFFFF"/>
              </a:solidFill>
              <a:ea typeface="Arial"/>
              <a:cs typeface="Arial"/>
              <a:sym typeface="Arial"/>
            </a:endParaRPr>
          </a:p>
        </p:txBody>
      </p:sp>
      <p:sp>
        <p:nvSpPr>
          <p:cNvPr id="58" name="Shape 58"/>
          <p:cNvSpPr txBox="1">
            <a:spLocks noGrp="1"/>
          </p:cNvSpPr>
          <p:nvPr>
            <p:ph type="title"/>
          </p:nvPr>
        </p:nvSpPr>
        <p:spPr>
          <a:xfrm>
            <a:off x="553719" y="510227"/>
            <a:ext cx="11084559" cy="656584"/>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None/>
              <a:defRPr sz="4000" b="0" i="0" u="none" strike="noStrike" cap="none">
                <a:solidFill>
                  <a:schemeClr val="accent4"/>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3872714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63"/>
        <p:cNvGrpSpPr/>
        <p:nvPr/>
      </p:nvGrpSpPr>
      <p:grpSpPr>
        <a:xfrm>
          <a:off x="0" y="0"/>
          <a:ext cx="0" cy="0"/>
          <a:chOff x="0" y="0"/>
          <a:chExt cx="0" cy="0"/>
        </a:xfrm>
      </p:grpSpPr>
      <p:sp>
        <p:nvSpPr>
          <p:cNvPr id="64" name="Shape 64"/>
          <p:cNvSpPr/>
          <p:nvPr/>
        </p:nvSpPr>
        <p:spPr>
          <a:xfrm>
            <a:off x="1" y="1"/>
            <a:ext cx="12191999" cy="6857999"/>
          </a:xfrm>
          <a:prstGeom prst="rect">
            <a:avLst/>
          </a:prstGeom>
          <a:solidFill>
            <a:schemeClr val="lt1"/>
          </a:solidFill>
          <a:ln>
            <a:noFill/>
          </a:ln>
        </p:spPr>
        <p:txBody>
          <a:bodyPr lIns="101556" tIns="50778" rIns="101556" bIns="50778" anchor="ctr" anchorCtr="0">
            <a:noAutofit/>
          </a:bodyPr>
          <a:lstStyle/>
          <a:p>
            <a:pPr algn="ctr" fontAlgn="base"/>
            <a:endParaRPr sz="2000">
              <a:solidFill>
                <a:srgbClr val="FFFFFF"/>
              </a:solidFill>
              <a:ea typeface="Arial"/>
              <a:cs typeface="Arial"/>
              <a:sym typeface="Arial"/>
            </a:endParaRPr>
          </a:p>
        </p:txBody>
      </p:sp>
      <p:sp>
        <p:nvSpPr>
          <p:cNvPr id="65" name="Shape 65"/>
          <p:cNvSpPr txBox="1">
            <a:spLocks noGrp="1"/>
          </p:cNvSpPr>
          <p:nvPr>
            <p:ph type="title"/>
          </p:nvPr>
        </p:nvSpPr>
        <p:spPr>
          <a:xfrm>
            <a:off x="1726107" y="5941228"/>
            <a:ext cx="8739784" cy="41651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2222"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pic>
        <p:nvPicPr>
          <p:cNvPr id="66" name="Shape 66"/>
          <p:cNvPicPr preferRelativeResize="0"/>
          <p:nvPr/>
        </p:nvPicPr>
        <p:blipFill rotWithShape="1">
          <a:blip r:embed="rId2">
            <a:alphaModFix/>
          </a:blip>
          <a:srcRect/>
          <a:stretch/>
        </p:blipFill>
        <p:spPr>
          <a:xfrm>
            <a:off x="1903635" y="5713473"/>
            <a:ext cx="8384730" cy="115651"/>
          </a:xfrm>
          <a:prstGeom prst="rect">
            <a:avLst/>
          </a:prstGeom>
          <a:noFill/>
          <a:ln>
            <a:noFill/>
          </a:ln>
        </p:spPr>
      </p:pic>
    </p:spTree>
    <p:extLst>
      <p:ext uri="{BB962C8B-B14F-4D97-AF65-F5344CB8AC3E}">
        <p14:creationId xmlns:p14="http://schemas.microsoft.com/office/powerpoint/2010/main" val="971926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69"/>
        <p:cNvGrpSpPr/>
        <p:nvPr/>
      </p:nvGrpSpPr>
      <p:grpSpPr>
        <a:xfrm>
          <a:off x="0" y="0"/>
          <a:ext cx="0" cy="0"/>
          <a:chOff x="0" y="0"/>
          <a:chExt cx="0" cy="0"/>
        </a:xfrm>
      </p:grpSpPr>
      <p:sp>
        <p:nvSpPr>
          <p:cNvPr id="70" name="Shape 70"/>
          <p:cNvSpPr/>
          <p:nvPr/>
        </p:nvSpPr>
        <p:spPr>
          <a:xfrm>
            <a:off x="1" y="1"/>
            <a:ext cx="12191999" cy="6857999"/>
          </a:xfrm>
          <a:prstGeom prst="rect">
            <a:avLst/>
          </a:prstGeom>
          <a:solidFill>
            <a:schemeClr val="lt1"/>
          </a:solidFill>
          <a:ln>
            <a:noFill/>
          </a:ln>
        </p:spPr>
        <p:txBody>
          <a:bodyPr lIns="101556" tIns="50778" rIns="101556" bIns="50778" anchor="ctr" anchorCtr="0">
            <a:noAutofit/>
          </a:bodyPr>
          <a:lstStyle/>
          <a:p>
            <a:pPr algn="ctr" fontAlgn="base"/>
            <a:endParaRPr sz="2000">
              <a:solidFill>
                <a:srgbClr val="FFFFFF"/>
              </a:solidFill>
              <a:ea typeface="Arial"/>
              <a:cs typeface="Arial"/>
              <a:sym typeface="Arial"/>
            </a:endParaRPr>
          </a:p>
        </p:txBody>
      </p:sp>
      <p:sp>
        <p:nvSpPr>
          <p:cNvPr id="71" name="Shape 71"/>
          <p:cNvSpPr txBox="1">
            <a:spLocks noGrp="1"/>
          </p:cNvSpPr>
          <p:nvPr>
            <p:ph type="title"/>
          </p:nvPr>
        </p:nvSpPr>
        <p:spPr>
          <a:xfrm>
            <a:off x="553719" y="5740796"/>
            <a:ext cx="11084559" cy="601186"/>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None/>
              <a:defRPr sz="3556" b="0"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0554444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553719" y="734701"/>
            <a:ext cx="11084559" cy="656584"/>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61" name="Shape 61"/>
          <p:cNvSpPr txBox="1">
            <a:spLocks noGrp="1"/>
          </p:cNvSpPr>
          <p:nvPr>
            <p:ph type="body" idx="1"/>
          </p:nvPr>
        </p:nvSpPr>
        <p:spPr>
          <a:xfrm>
            <a:off x="574167" y="2336707"/>
            <a:ext cx="11054080" cy="413213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791" marR="0" lvl="1" indent="-13908"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630" marR="0" lvl="2" indent="-10198" algn="l" rtl="0">
              <a:lnSpc>
                <a:spcPct val="90000"/>
              </a:lnSpc>
              <a:spcBef>
                <a:spcPts val="1000"/>
              </a:spcBef>
              <a:spcAft>
                <a:spcPts val="1000"/>
              </a:spcAft>
              <a:buClr>
                <a:schemeClr val="dk1"/>
              </a:buClr>
              <a:buFont typeface="Trebuchet MS"/>
              <a:buNone/>
              <a:defRPr sz="1778" b="0" i="0" u="none" strike="noStrike" cap="none">
                <a:solidFill>
                  <a:schemeClr val="dk2"/>
                </a:solidFill>
                <a:latin typeface="Trebuchet MS"/>
                <a:ea typeface="Trebuchet MS"/>
                <a:cs typeface="Trebuchet MS"/>
                <a:sym typeface="Trebuchet MS"/>
              </a:defRPr>
            </a:lvl3pPr>
            <a:lvl4pPr marL="1971379" marR="0" lvl="3" indent="-136952"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255" marR="0" lvl="4" indent="-122722"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62" name="Shape 62"/>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791" marR="0" lvl="1" indent="-1390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630" marR="0" lvl="2" indent="-1019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461" marR="0" lvl="3" indent="-10032"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335" marR="0" lvl="4" indent="-991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078703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46"/>
        <p:cNvGrpSpPr/>
        <p:nvPr/>
      </p:nvGrpSpPr>
      <p:grpSpPr>
        <a:xfrm>
          <a:off x="0" y="0"/>
          <a:ext cx="0" cy="0"/>
          <a:chOff x="0" y="0"/>
          <a:chExt cx="0" cy="0"/>
        </a:xfrm>
      </p:grpSpPr>
      <p:sp>
        <p:nvSpPr>
          <p:cNvPr id="47" name="Shape 47"/>
          <p:cNvSpPr/>
          <p:nvPr/>
        </p:nvSpPr>
        <p:spPr>
          <a:xfrm>
            <a:off x="1" y="1"/>
            <a:ext cx="12191999" cy="6857999"/>
          </a:xfrm>
          <a:prstGeom prst="rect">
            <a:avLst/>
          </a:prstGeom>
          <a:solidFill>
            <a:schemeClr val="lt1"/>
          </a:solidFill>
          <a:ln>
            <a:noFill/>
          </a:ln>
        </p:spPr>
        <p:txBody>
          <a:bodyPr lIns="101556" tIns="50778" rIns="101556" bIns="50778" anchor="ctr" anchorCtr="0">
            <a:noAutofit/>
          </a:bodyPr>
          <a:lstStyle/>
          <a:p>
            <a:pPr algn="ctr" fontAlgn="base"/>
            <a:endParaRPr sz="2000">
              <a:solidFill>
                <a:srgbClr val="FFFFFF"/>
              </a:solidFill>
              <a:ea typeface="Arial"/>
              <a:cs typeface="Arial"/>
              <a:sym typeface="Arial"/>
            </a:endParaRPr>
          </a:p>
        </p:txBody>
      </p:sp>
      <p:sp>
        <p:nvSpPr>
          <p:cNvPr id="48" name="Shape 48"/>
          <p:cNvSpPr txBox="1">
            <a:spLocks noGrp="1"/>
          </p:cNvSpPr>
          <p:nvPr>
            <p:ph type="title"/>
          </p:nvPr>
        </p:nvSpPr>
        <p:spPr>
          <a:xfrm>
            <a:off x="553719" y="734701"/>
            <a:ext cx="11084559" cy="656584"/>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40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556"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556"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556"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556" b="1" i="0" u="none" strike="noStrike" cap="none">
                <a:solidFill>
                  <a:srgbClr val="73B900"/>
                </a:solidFill>
                <a:latin typeface="Arial"/>
                <a:ea typeface="Arial"/>
                <a:cs typeface="Arial"/>
                <a:sym typeface="Arial"/>
              </a:defRPr>
            </a:lvl5pPr>
            <a:lvl6pPr marL="507835" marR="0" lvl="5" indent="-13951" algn="l" rtl="0">
              <a:spcBef>
                <a:spcPts val="0"/>
              </a:spcBef>
              <a:spcAft>
                <a:spcPts val="0"/>
              </a:spcAft>
              <a:buNone/>
              <a:defRPr sz="3556" b="1" i="0" u="none" strike="noStrike" cap="none">
                <a:solidFill>
                  <a:srgbClr val="73B900"/>
                </a:solidFill>
                <a:latin typeface="Arial"/>
                <a:ea typeface="Arial"/>
                <a:cs typeface="Arial"/>
                <a:sym typeface="Arial"/>
              </a:defRPr>
            </a:lvl6pPr>
            <a:lvl7pPr marL="1015670" marR="0" lvl="6" indent="-13791" algn="l" rtl="0">
              <a:spcBef>
                <a:spcPts val="0"/>
              </a:spcBef>
              <a:spcAft>
                <a:spcPts val="0"/>
              </a:spcAft>
              <a:buNone/>
              <a:defRPr sz="3556" b="1" i="0" u="none" strike="noStrike" cap="none">
                <a:solidFill>
                  <a:srgbClr val="73B900"/>
                </a:solidFill>
                <a:latin typeface="Arial"/>
                <a:ea typeface="Arial"/>
                <a:cs typeface="Arial"/>
                <a:sym typeface="Arial"/>
              </a:defRPr>
            </a:lvl7pPr>
            <a:lvl8pPr marL="1523503" marR="0" lvl="7" indent="-13629" algn="l" rtl="0">
              <a:spcBef>
                <a:spcPts val="0"/>
              </a:spcBef>
              <a:spcAft>
                <a:spcPts val="0"/>
              </a:spcAft>
              <a:buNone/>
              <a:defRPr sz="3556" b="1" i="0" u="none" strike="noStrike" cap="none">
                <a:solidFill>
                  <a:srgbClr val="73B900"/>
                </a:solidFill>
                <a:latin typeface="Arial"/>
                <a:ea typeface="Arial"/>
                <a:cs typeface="Arial"/>
                <a:sym typeface="Arial"/>
              </a:defRPr>
            </a:lvl8pPr>
            <a:lvl9pPr marL="2031329" marR="0" lvl="8" indent="-13459" algn="l" rtl="0">
              <a:spcBef>
                <a:spcPts val="0"/>
              </a:spcBef>
              <a:spcAft>
                <a:spcPts val="0"/>
              </a:spcAft>
              <a:buNone/>
              <a:defRPr sz="3556" b="1" i="0" u="none" strike="noStrike" cap="none">
                <a:solidFill>
                  <a:srgbClr val="73B900"/>
                </a:solidFill>
                <a:latin typeface="Arial"/>
                <a:ea typeface="Arial"/>
                <a:cs typeface="Arial"/>
                <a:sym typeface="Arial"/>
              </a:defRPr>
            </a:lvl9pPr>
          </a:lstStyle>
          <a:p>
            <a:endParaRPr/>
          </a:p>
        </p:txBody>
      </p:sp>
      <p:sp>
        <p:nvSpPr>
          <p:cNvPr id="49" name="Shape 49"/>
          <p:cNvSpPr txBox="1">
            <a:spLocks noGrp="1"/>
          </p:cNvSpPr>
          <p:nvPr>
            <p:ph type="body" idx="1"/>
          </p:nvPr>
        </p:nvSpPr>
        <p:spPr>
          <a:xfrm>
            <a:off x="568960" y="2336704"/>
            <a:ext cx="11054080" cy="4104176"/>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222" b="0" i="0" u="none" strike="noStrike" cap="none">
                <a:solidFill>
                  <a:schemeClr val="dk2"/>
                </a:solidFill>
                <a:latin typeface="Trebuchet MS"/>
                <a:ea typeface="Trebuchet MS"/>
                <a:cs typeface="Trebuchet MS"/>
                <a:sym typeface="Trebuchet MS"/>
              </a:defRPr>
            </a:lvl1pPr>
            <a:lvl2pPr marL="634791" marR="0" lvl="1" indent="-13908"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2pPr>
            <a:lvl3pPr marL="1209630" marR="0" lvl="2" indent="-10198" algn="l" rtl="0">
              <a:lnSpc>
                <a:spcPct val="90000"/>
              </a:lnSpc>
              <a:spcBef>
                <a:spcPts val="1000"/>
              </a:spcBef>
              <a:spcAft>
                <a:spcPts val="10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3pPr>
            <a:lvl4pPr marL="1971379" marR="0" lvl="3" indent="-136952" algn="l" rtl="0">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4pPr>
            <a:lvl5pPr marL="2352255" marR="0" lvl="4" indent="-122722" algn="l" rtl="0">
              <a:spcBef>
                <a:spcPts val="444"/>
              </a:spcBef>
              <a:spcAft>
                <a:spcPts val="0"/>
              </a:spcAft>
              <a:buClr>
                <a:schemeClr val="dk1"/>
              </a:buClr>
              <a:buSzPct val="100000"/>
              <a:buFont typeface="Noto Sans Symbols"/>
              <a:buChar char="▪"/>
              <a:defRPr sz="2222" b="0" i="0" u="none" strike="noStrike" cap="none">
                <a:solidFill>
                  <a:schemeClr val="lt1"/>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
        <p:nvSpPr>
          <p:cNvPr id="50" name="Shape 50"/>
          <p:cNvSpPr txBox="1">
            <a:spLocks noGrp="1"/>
          </p:cNvSpPr>
          <p:nvPr>
            <p:ph type="body" idx="2"/>
          </p:nvPr>
        </p:nvSpPr>
        <p:spPr>
          <a:xfrm>
            <a:off x="553719" y="1314814"/>
            <a:ext cx="11084559" cy="58384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1000"/>
              </a:spcAft>
              <a:buClr>
                <a:schemeClr val="dk1"/>
              </a:buClr>
              <a:buFont typeface="Trebuchet MS"/>
              <a:buNone/>
              <a:defRPr sz="2667" b="0" i="0" u="none" strike="noStrike" cap="none">
                <a:solidFill>
                  <a:schemeClr val="lt2"/>
                </a:solidFill>
                <a:latin typeface="Trebuchet MS"/>
                <a:ea typeface="Trebuchet MS"/>
                <a:cs typeface="Trebuchet MS"/>
                <a:sym typeface="Trebuchet MS"/>
              </a:defRPr>
            </a:lvl1pPr>
            <a:lvl2pPr marL="634791" marR="0" lvl="1" indent="-1390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2pPr>
            <a:lvl3pPr marL="1209630" marR="0" lvl="2" indent="-10198" algn="ctr" rtl="0">
              <a:lnSpc>
                <a:spcPct val="90000"/>
              </a:lnSpc>
              <a:spcBef>
                <a:spcPts val="1000"/>
              </a:spcBef>
              <a:spcAft>
                <a:spcPts val="1000"/>
              </a:spcAft>
              <a:buClr>
                <a:schemeClr val="dk1"/>
              </a:buClr>
              <a:buFont typeface="Trebuchet MS"/>
              <a:buNone/>
              <a:defRPr sz="3111" b="0" i="0" u="none" strike="noStrike" cap="none">
                <a:solidFill>
                  <a:schemeClr val="lt2"/>
                </a:solidFill>
                <a:latin typeface="Trebuchet MS"/>
                <a:ea typeface="Trebuchet MS"/>
                <a:cs typeface="Trebuchet MS"/>
                <a:sym typeface="Trebuchet MS"/>
              </a:defRPr>
            </a:lvl3pPr>
            <a:lvl4pPr marL="1717461" marR="0" lvl="3" indent="-10032"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4pPr>
            <a:lvl5pPr marL="2098335" marR="0" lvl="4" indent="-9910" algn="ctr" rtl="0">
              <a:spcBef>
                <a:spcPts val="622"/>
              </a:spcBef>
              <a:spcAft>
                <a:spcPts val="0"/>
              </a:spcAft>
              <a:buClr>
                <a:schemeClr val="lt2"/>
              </a:buClr>
              <a:buFont typeface="Trebuchet MS"/>
              <a:buNone/>
              <a:defRPr sz="3111" b="0" i="0" u="none" strike="noStrike" cap="none">
                <a:solidFill>
                  <a:schemeClr val="lt2"/>
                </a:solidFill>
                <a:latin typeface="Trebuchet MS"/>
                <a:ea typeface="Trebuchet MS"/>
                <a:cs typeface="Trebuchet MS"/>
                <a:sym typeface="Trebuchet MS"/>
              </a:defRPr>
            </a:lvl5pPr>
            <a:lvl6pPr marL="2860089" marR="0" lvl="5" indent="-12256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6pPr>
            <a:lvl7pPr marL="3367917" marR="0" lvl="6" indent="-122394"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7pPr>
            <a:lvl8pPr marL="3875750" marR="0" lvl="7" indent="-122231"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8pPr>
            <a:lvl9pPr marL="4383581" marR="0" lvl="8" indent="-122067" algn="l" rtl="0">
              <a:spcBef>
                <a:spcPts val="444"/>
              </a:spcBef>
              <a:spcAft>
                <a:spcPts val="0"/>
              </a:spcAft>
              <a:buClr>
                <a:schemeClr val="dk2"/>
              </a:buClr>
              <a:buSzPct val="100000"/>
              <a:buFont typeface="Trebuchet MS"/>
              <a:buChar char="»"/>
              <a:defRPr sz="2222"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392335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entered Title w/ Subtitle - NO LOG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FFFFFF"/>
              </a:solidFill>
            </a:endParaRPr>
          </a:p>
        </p:txBody>
      </p:sp>
      <p:sp>
        <p:nvSpPr>
          <p:cNvPr id="2" name="Title 1"/>
          <p:cNvSpPr>
            <a:spLocks noGrp="1"/>
          </p:cNvSpPr>
          <p:nvPr>
            <p:ph type="title"/>
          </p:nvPr>
        </p:nvSpPr>
        <p:spPr>
          <a:xfrm>
            <a:off x="553720" y="419597"/>
            <a:ext cx="11084560" cy="622392"/>
          </a:xfrm>
        </p:spPr>
        <p:txBody>
          <a:bodyPr/>
          <a:lstStyle>
            <a:lvl1pPr algn="ctr">
              <a:defRPr>
                <a:solidFill>
                  <a:schemeClr val="accent4"/>
                </a:solidFill>
              </a:defRPr>
            </a:lvl1pPr>
          </a:lstStyle>
          <a:p>
            <a:r>
              <a:rPr lang="en-US" dirty="0"/>
              <a:t>Click to edit Master title style</a:t>
            </a:r>
          </a:p>
        </p:txBody>
      </p:sp>
      <p:sp>
        <p:nvSpPr>
          <p:cNvPr id="5" name="Text Placeholder 4"/>
          <p:cNvSpPr>
            <a:spLocks noGrp="1"/>
          </p:cNvSpPr>
          <p:nvPr>
            <p:ph type="body" sz="quarter" idx="10"/>
          </p:nvPr>
        </p:nvSpPr>
        <p:spPr>
          <a:xfrm>
            <a:off x="553720" y="1227667"/>
            <a:ext cx="11084560" cy="583848"/>
          </a:xfrm>
        </p:spPr>
        <p:txBody>
          <a:bodyPr/>
          <a:lstStyle>
            <a:lvl1pPr marL="0" indent="0" algn="ctr">
              <a:buFontTx/>
              <a:buNone/>
              <a:defRPr sz="3111">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
        <p:nvSpPr>
          <p:cNvPr id="6" name="Rectangle 5"/>
          <p:cNvSpPr/>
          <p:nvPr userDrawn="1"/>
        </p:nvSpPr>
        <p:spPr>
          <a:xfrm>
            <a:off x="1" y="6518237"/>
            <a:ext cx="12191999" cy="3397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sz="1333" dirty="0">
                <a:solidFill>
                  <a:srgbClr val="FF0000"/>
                </a:solidFill>
              </a:rPr>
              <a:t>NVIDIA CONFIDENTIAL – NDA REQUIRED </a:t>
            </a:r>
          </a:p>
        </p:txBody>
      </p:sp>
    </p:spTree>
    <p:extLst>
      <p:ext uri="{BB962C8B-B14F-4D97-AF65-F5344CB8AC3E}">
        <p14:creationId xmlns:p14="http://schemas.microsoft.com/office/powerpoint/2010/main" val="18120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9/20/2019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9/20/2019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9/20/2019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9/20/2019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726147"/>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74892" y="2224853"/>
            <a:ext cx="11054368"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0846949" y="6479175"/>
            <a:ext cx="356697" cy="17960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fontAlgn="base">
              <a:spcBef>
                <a:spcPct val="0"/>
              </a:spcBef>
              <a:spcAft>
                <a:spcPct val="0"/>
              </a:spcAft>
            </a:pPr>
            <a:fld id="{9EF62655-870B-4C06-BC3D-C67D37BAE36D}" type="slidenum">
              <a:rPr lang="en-US" sz="944" smtClean="0">
                <a:solidFill>
                  <a:srgbClr val="505050"/>
                </a:solidFill>
                <a:latin typeface="Trebuchet MS" panose="020B0603020202020204" pitchFamily="34" charset="0"/>
                <a:ea typeface="MS PGothic" pitchFamily="34" charset="-128"/>
              </a:rPr>
              <a:pPr algn="r" fontAlgn="base">
                <a:spcBef>
                  <a:spcPct val="0"/>
                </a:spcBef>
                <a:spcAft>
                  <a:spcPct val="0"/>
                </a:spcAft>
              </a:pPr>
              <a:t>‹#›</a:t>
            </a:fld>
            <a:r>
              <a:rPr lang="en-US" sz="1167" cap="none" dirty="0">
                <a:solidFill>
                  <a:srgbClr val="007450">
                    <a:lumMod val="60000"/>
                    <a:lumOff val="40000"/>
                  </a:srgbClr>
                </a:solidFill>
                <a:ea typeface="MS PGothic" pitchFamily="34" charset="-128"/>
              </a:rPr>
              <a:t> </a:t>
            </a:r>
          </a:p>
        </p:txBody>
      </p:sp>
      <p:grpSp>
        <p:nvGrpSpPr>
          <p:cNvPr id="5" name="Group 4"/>
          <p:cNvGrpSpPr/>
          <p:nvPr userDrawn="1"/>
        </p:nvGrpSpPr>
        <p:grpSpPr>
          <a:xfrm>
            <a:off x="11281895" y="6518237"/>
            <a:ext cx="648336" cy="119757"/>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a:solidFill>
                  <a:srgbClr val="FFFFFF"/>
                </a:solidFill>
                <a:latin typeface="Arial" charset="0"/>
                <a:ea typeface="MS PGothic" pitchFamily="34" charset="-128"/>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a:solidFill>
                  <a:srgbClr val="FFFFFF"/>
                </a:solidFill>
                <a:latin typeface="Arial" charset="0"/>
                <a:ea typeface="MS PGothic" pitchFamily="34" charset="-128"/>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000">
                <a:solidFill>
                  <a:srgbClr val="FFFFFF"/>
                </a:solidFill>
                <a:latin typeface="Arial" charset="0"/>
                <a:ea typeface="MS PGothic" pitchFamily="34" charset="-128"/>
              </a:endParaRPr>
            </a:p>
          </p:txBody>
        </p:sp>
      </p:grpSp>
    </p:spTree>
    <p:extLst>
      <p:ext uri="{BB962C8B-B14F-4D97-AF65-F5344CB8AC3E}">
        <p14:creationId xmlns:p14="http://schemas.microsoft.com/office/powerpoint/2010/main" val="2342986552"/>
      </p:ext>
    </p:extLst>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4000" b="0" cap="none"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p:titleStyle>
    <p:bodyStyle>
      <a:lvl1pPr marL="0" indent="0" algn="l" rtl="0" fontAlgn="base">
        <a:lnSpc>
          <a:spcPct val="90000"/>
        </a:lnSpc>
        <a:spcBef>
          <a:spcPts val="1000"/>
        </a:spcBef>
        <a:spcAft>
          <a:spcPts val="1000"/>
        </a:spcAft>
        <a:buClr>
          <a:schemeClr val="bg2"/>
        </a:buClr>
        <a:buSzPct val="100000"/>
        <a:buFontTx/>
        <a:buNone/>
        <a:defRPr sz="2222" b="0">
          <a:solidFill>
            <a:schemeClr val="bg1"/>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2000" b="0">
          <a:solidFill>
            <a:schemeClr val="bg1"/>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778" b="0">
          <a:solidFill>
            <a:schemeClr val="bg1"/>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555273" y="726146"/>
            <a:ext cx="11081461" cy="65659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36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73B900"/>
                </a:solidFill>
                <a:latin typeface="Arial"/>
                <a:ea typeface="Arial"/>
                <a:cs typeface="Arial"/>
                <a:sym typeface="Arial"/>
              </a:defRPr>
            </a:lvl5pPr>
            <a:lvl6pPr marL="457056" marR="0" lvl="5" indent="-12556" algn="l" rtl="0">
              <a:spcBef>
                <a:spcPts val="0"/>
              </a:spcBef>
              <a:spcAft>
                <a:spcPts val="0"/>
              </a:spcAft>
              <a:buNone/>
              <a:defRPr sz="3200" b="1" i="0" u="none" strike="noStrike" cap="none">
                <a:solidFill>
                  <a:srgbClr val="73B900"/>
                </a:solidFill>
                <a:latin typeface="Arial"/>
                <a:ea typeface="Arial"/>
                <a:cs typeface="Arial"/>
                <a:sym typeface="Arial"/>
              </a:defRPr>
            </a:lvl6pPr>
            <a:lvl7pPr marL="914112" marR="0" lvl="6" indent="-12412" algn="l" rtl="0">
              <a:spcBef>
                <a:spcPts val="0"/>
              </a:spcBef>
              <a:spcAft>
                <a:spcPts val="0"/>
              </a:spcAft>
              <a:buNone/>
              <a:defRPr sz="3200" b="1" i="0" u="none" strike="noStrike" cap="none">
                <a:solidFill>
                  <a:srgbClr val="73B900"/>
                </a:solidFill>
                <a:latin typeface="Arial"/>
                <a:ea typeface="Arial"/>
                <a:cs typeface="Arial"/>
                <a:sym typeface="Arial"/>
              </a:defRPr>
            </a:lvl7pPr>
            <a:lvl8pPr marL="1371166" marR="0" lvl="7" indent="-12266" algn="l" rtl="0">
              <a:spcBef>
                <a:spcPts val="0"/>
              </a:spcBef>
              <a:spcAft>
                <a:spcPts val="0"/>
              </a:spcAft>
              <a:buNone/>
              <a:defRPr sz="3200" b="1" i="0" u="none" strike="noStrike" cap="none">
                <a:solidFill>
                  <a:srgbClr val="73B900"/>
                </a:solidFill>
                <a:latin typeface="Arial"/>
                <a:ea typeface="Arial"/>
                <a:cs typeface="Arial"/>
                <a:sym typeface="Arial"/>
              </a:defRPr>
            </a:lvl8pPr>
            <a:lvl9pPr marL="1828214" marR="0" lvl="8" indent="-12113" algn="l" rtl="0">
              <a:spcBef>
                <a:spcPts val="0"/>
              </a:spcBef>
              <a:spcAft>
                <a:spcPts val="0"/>
              </a:spcAft>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74892" y="2224852"/>
            <a:ext cx="11054368" cy="4342273"/>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318" marR="0" lvl="1" indent="-12517"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8678" marR="0" lvl="2" indent="-9178"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259" marR="0" lvl="3" indent="-110558"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051" marR="0" lvl="4" indent="-110451"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106" marR="0" lvl="5" indent="-110306"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1156" marR="0" lvl="6" indent="-110156"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8210" marR="0" lvl="7" indent="-110009"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5262" marR="0" lvl="8" indent="-109861" algn="l" rtl="0">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Shape 14"/>
          <p:cNvSpPr txBox="1"/>
          <p:nvPr/>
        </p:nvSpPr>
        <p:spPr>
          <a:xfrm>
            <a:off x="10846952" y="6474935"/>
            <a:ext cx="356698" cy="188086"/>
          </a:xfrm>
          <a:prstGeom prst="rect">
            <a:avLst/>
          </a:prstGeom>
          <a:noFill/>
          <a:ln>
            <a:noFill/>
          </a:ln>
        </p:spPr>
        <p:txBody>
          <a:bodyPr lIns="0" tIns="0" rIns="0" bIns="0" anchor="ctr" anchorCtr="0">
            <a:noAutofit/>
          </a:bodyPr>
          <a:lstStyle/>
          <a:p>
            <a:pPr algn="r" fontAlgn="base">
              <a:buSzPct val="25000"/>
            </a:pPr>
            <a:fld id="{00000000-1234-1234-1234-123412341234}" type="slidenum">
              <a:rPr lang="en-US" sz="889">
                <a:solidFill>
                  <a:srgbClr val="505050"/>
                </a:solidFill>
                <a:latin typeface="Trebuchet MS"/>
                <a:ea typeface="Trebuchet MS"/>
                <a:cs typeface="Trebuchet MS"/>
                <a:sym typeface="Trebuchet MS"/>
              </a:rPr>
              <a:pPr algn="r" fontAlgn="base">
                <a:buSzPct val="25000"/>
              </a:pPr>
              <a:t>‹#›</a:t>
            </a:fld>
            <a:r>
              <a:rPr lang="en-US" sz="1222">
                <a:solidFill>
                  <a:srgbClr val="12FEB6"/>
                </a:solidFill>
                <a:latin typeface="Questrial"/>
                <a:ea typeface="Questrial"/>
                <a:cs typeface="Questrial"/>
                <a:sym typeface="Questrial"/>
              </a:rPr>
              <a:t> </a:t>
            </a:r>
          </a:p>
        </p:txBody>
      </p:sp>
      <p:grpSp>
        <p:nvGrpSpPr>
          <p:cNvPr id="15" name="Shape 15"/>
          <p:cNvGrpSpPr/>
          <p:nvPr/>
        </p:nvGrpSpPr>
        <p:grpSpPr>
          <a:xfrm>
            <a:off x="11281896" y="6518236"/>
            <a:ext cx="648334" cy="119757"/>
            <a:chOff x="677491" y="-1417930"/>
            <a:chExt cx="3154605" cy="582699"/>
          </a:xfrm>
        </p:grpSpPr>
        <p:sp>
          <p:nvSpPr>
            <p:cNvPr id="16" name="Shape 16"/>
            <p:cNvSpPr/>
            <p:nvPr/>
          </p:nvSpPr>
          <p:spPr>
            <a:xfrm>
              <a:off x="3761771" y="-980904"/>
              <a:ext cx="70326" cy="68652"/>
            </a:xfrm>
            <a:custGeom>
              <a:avLst/>
              <a:gdLst/>
              <a:ahLst/>
              <a:cxnLst/>
              <a:rect l="0" t="0" r="0" b="0"/>
              <a:pathLst>
                <a:path w="120000" h="120000" extrusionOk="0">
                  <a:moveTo>
                    <a:pt x="49655" y="53493"/>
                  </a:moveTo>
                  <a:cubicBezTo>
                    <a:pt x="49655" y="37590"/>
                    <a:pt x="49655" y="37590"/>
                    <a:pt x="49655" y="37590"/>
                  </a:cubicBezTo>
                  <a:cubicBezTo>
                    <a:pt x="59310" y="37590"/>
                    <a:pt x="59310" y="37590"/>
                    <a:pt x="59310" y="37590"/>
                  </a:cubicBezTo>
                  <a:cubicBezTo>
                    <a:pt x="64827" y="37590"/>
                    <a:pt x="71724" y="39036"/>
                    <a:pt x="71724" y="44819"/>
                  </a:cubicBezTo>
                  <a:cubicBezTo>
                    <a:pt x="71724" y="52048"/>
                    <a:pt x="68965" y="53493"/>
                    <a:pt x="62068" y="53493"/>
                  </a:cubicBezTo>
                  <a:cubicBezTo>
                    <a:pt x="49655" y="53493"/>
                    <a:pt x="49655" y="53493"/>
                    <a:pt x="49655" y="53493"/>
                  </a:cubicBezTo>
                  <a:moveTo>
                    <a:pt x="49655" y="65060"/>
                  </a:moveTo>
                  <a:cubicBezTo>
                    <a:pt x="56551" y="65060"/>
                    <a:pt x="56551" y="65060"/>
                    <a:pt x="56551" y="65060"/>
                  </a:cubicBezTo>
                  <a:cubicBezTo>
                    <a:pt x="71724" y="91084"/>
                    <a:pt x="71724" y="91084"/>
                    <a:pt x="71724" y="91084"/>
                  </a:cubicBezTo>
                  <a:cubicBezTo>
                    <a:pt x="86896" y="91084"/>
                    <a:pt x="86896" y="91084"/>
                    <a:pt x="86896" y="91084"/>
                  </a:cubicBezTo>
                  <a:cubicBezTo>
                    <a:pt x="71724" y="63614"/>
                    <a:pt x="71724" y="63614"/>
                    <a:pt x="71724" y="63614"/>
                  </a:cubicBezTo>
                  <a:cubicBezTo>
                    <a:pt x="80000" y="62168"/>
                    <a:pt x="86896" y="59277"/>
                    <a:pt x="86896" y="46265"/>
                  </a:cubicBezTo>
                  <a:cubicBezTo>
                    <a:pt x="86896" y="31807"/>
                    <a:pt x="77241" y="27469"/>
                    <a:pt x="60689" y="27469"/>
                  </a:cubicBezTo>
                  <a:cubicBezTo>
                    <a:pt x="35862" y="27469"/>
                    <a:pt x="35862" y="27469"/>
                    <a:pt x="35862" y="27469"/>
                  </a:cubicBezTo>
                  <a:cubicBezTo>
                    <a:pt x="35862" y="91084"/>
                    <a:pt x="35862" y="91084"/>
                    <a:pt x="35862" y="91084"/>
                  </a:cubicBezTo>
                  <a:cubicBezTo>
                    <a:pt x="49655" y="91084"/>
                    <a:pt x="49655" y="91084"/>
                    <a:pt x="49655" y="91084"/>
                  </a:cubicBezTo>
                  <a:cubicBezTo>
                    <a:pt x="49655" y="65060"/>
                    <a:pt x="49655" y="65060"/>
                    <a:pt x="49655" y="65060"/>
                  </a:cubicBezTo>
                  <a:moveTo>
                    <a:pt x="120000" y="59277"/>
                  </a:moveTo>
                  <a:cubicBezTo>
                    <a:pt x="120000" y="21686"/>
                    <a:pt x="91034" y="0"/>
                    <a:pt x="60689" y="0"/>
                  </a:cubicBezTo>
                  <a:cubicBezTo>
                    <a:pt x="28965" y="0"/>
                    <a:pt x="0" y="21686"/>
                    <a:pt x="0" y="59277"/>
                  </a:cubicBezTo>
                  <a:cubicBezTo>
                    <a:pt x="0" y="96867"/>
                    <a:pt x="28965" y="119999"/>
                    <a:pt x="60689" y="119999"/>
                  </a:cubicBezTo>
                  <a:cubicBezTo>
                    <a:pt x="91034" y="119999"/>
                    <a:pt x="120000" y="96867"/>
                    <a:pt x="120000" y="59277"/>
                  </a:cubicBezTo>
                  <a:moveTo>
                    <a:pt x="102068" y="59277"/>
                  </a:moveTo>
                  <a:cubicBezTo>
                    <a:pt x="102068" y="86746"/>
                    <a:pt x="82758" y="105542"/>
                    <a:pt x="60689" y="105542"/>
                  </a:cubicBezTo>
                  <a:cubicBezTo>
                    <a:pt x="60689" y="105542"/>
                    <a:pt x="60689" y="105542"/>
                    <a:pt x="60689" y="105542"/>
                  </a:cubicBezTo>
                  <a:cubicBezTo>
                    <a:pt x="35862" y="105542"/>
                    <a:pt x="17931" y="86746"/>
                    <a:pt x="17931" y="59277"/>
                  </a:cubicBezTo>
                  <a:cubicBezTo>
                    <a:pt x="17931" y="31807"/>
                    <a:pt x="35862" y="13012"/>
                    <a:pt x="60689" y="13012"/>
                  </a:cubicBezTo>
                  <a:cubicBezTo>
                    <a:pt x="82758" y="13012"/>
                    <a:pt x="102068" y="31807"/>
                    <a:pt x="102068" y="59277"/>
                  </a:cubicBezTo>
                  <a:close/>
                </a:path>
              </a:pathLst>
            </a:custGeom>
            <a:solidFill>
              <a:schemeClr val="dk2"/>
            </a:solidFill>
            <a:ln>
              <a:noFill/>
            </a:ln>
          </p:spPr>
          <p:txBody>
            <a:bodyPr lIns="91425" tIns="45700" rIns="91425" bIns="45700" anchor="t" anchorCtr="0">
              <a:noAutofit/>
            </a:bodyPr>
            <a:lstStyle/>
            <a:p>
              <a:pPr fontAlgn="base"/>
              <a:endParaRPr sz="2000">
                <a:solidFill>
                  <a:srgbClr val="FFFFFF"/>
                </a:solidFill>
                <a:ea typeface="Arial"/>
                <a:cs typeface="Arial"/>
                <a:sym typeface="Arial"/>
              </a:endParaRPr>
            </a:p>
          </p:txBody>
        </p:sp>
        <p:sp>
          <p:nvSpPr>
            <p:cNvPr id="17" name="Shape 17"/>
            <p:cNvSpPr/>
            <p:nvPr/>
          </p:nvSpPr>
          <p:spPr>
            <a:xfrm>
              <a:off x="1700563" y="-1309092"/>
              <a:ext cx="2039443" cy="385118"/>
            </a:xfrm>
            <a:custGeom>
              <a:avLst/>
              <a:gdLst/>
              <a:ahLst/>
              <a:cxnLst/>
              <a:rect l="0" t="0" r="0" b="0"/>
              <a:pathLst>
                <a:path w="120000" h="120000" extrusionOk="0">
                  <a:moveTo>
                    <a:pt x="49904" y="0"/>
                  </a:moveTo>
                  <a:cubicBezTo>
                    <a:pt x="49904" y="120000"/>
                    <a:pt x="49904" y="120000"/>
                    <a:pt x="49904" y="120000"/>
                  </a:cubicBezTo>
                  <a:cubicBezTo>
                    <a:pt x="56238" y="120000"/>
                    <a:pt x="56238" y="120000"/>
                    <a:pt x="56238" y="120000"/>
                  </a:cubicBezTo>
                  <a:cubicBezTo>
                    <a:pt x="56238" y="0"/>
                    <a:pt x="56238" y="0"/>
                    <a:pt x="56238" y="0"/>
                  </a:cubicBezTo>
                  <a:lnTo>
                    <a:pt x="49904" y="0"/>
                  </a:lnTo>
                  <a:close/>
                  <a:moveTo>
                    <a:pt x="0" y="0"/>
                  </a:moveTo>
                  <a:cubicBezTo>
                    <a:pt x="0" y="120000"/>
                    <a:pt x="0" y="120000"/>
                    <a:pt x="0" y="120000"/>
                  </a:cubicBezTo>
                  <a:cubicBezTo>
                    <a:pt x="6380" y="120000"/>
                    <a:pt x="6380" y="120000"/>
                    <a:pt x="6380" y="120000"/>
                  </a:cubicBezTo>
                  <a:cubicBezTo>
                    <a:pt x="6380" y="26694"/>
                    <a:pt x="6380" y="26694"/>
                    <a:pt x="6380" y="26694"/>
                  </a:cubicBezTo>
                  <a:cubicBezTo>
                    <a:pt x="11380" y="26949"/>
                    <a:pt x="11380" y="26949"/>
                    <a:pt x="11380" y="26949"/>
                  </a:cubicBezTo>
                  <a:cubicBezTo>
                    <a:pt x="13000" y="26949"/>
                    <a:pt x="14142" y="28983"/>
                    <a:pt x="14952" y="33559"/>
                  </a:cubicBezTo>
                  <a:cubicBezTo>
                    <a:pt x="15952" y="39152"/>
                    <a:pt x="16380" y="48559"/>
                    <a:pt x="16380" y="65338"/>
                  </a:cubicBezTo>
                  <a:cubicBezTo>
                    <a:pt x="16380" y="120000"/>
                    <a:pt x="16380" y="120000"/>
                    <a:pt x="16380" y="120000"/>
                  </a:cubicBezTo>
                  <a:cubicBezTo>
                    <a:pt x="22571" y="120000"/>
                    <a:pt x="22571" y="120000"/>
                    <a:pt x="22571" y="120000"/>
                  </a:cubicBezTo>
                  <a:cubicBezTo>
                    <a:pt x="22571" y="53644"/>
                    <a:pt x="22571" y="53644"/>
                    <a:pt x="22571" y="53644"/>
                  </a:cubicBezTo>
                  <a:cubicBezTo>
                    <a:pt x="22571" y="6355"/>
                    <a:pt x="16904" y="0"/>
                    <a:pt x="11380" y="0"/>
                  </a:cubicBezTo>
                  <a:lnTo>
                    <a:pt x="0" y="0"/>
                  </a:lnTo>
                  <a:close/>
                  <a:moveTo>
                    <a:pt x="60095" y="0"/>
                  </a:moveTo>
                  <a:cubicBezTo>
                    <a:pt x="60095" y="120000"/>
                    <a:pt x="60095" y="120000"/>
                    <a:pt x="60095" y="120000"/>
                  </a:cubicBezTo>
                  <a:cubicBezTo>
                    <a:pt x="70428" y="120000"/>
                    <a:pt x="70428" y="120000"/>
                    <a:pt x="70428" y="120000"/>
                  </a:cubicBezTo>
                  <a:cubicBezTo>
                    <a:pt x="75904" y="120000"/>
                    <a:pt x="77666" y="115169"/>
                    <a:pt x="79619" y="104237"/>
                  </a:cubicBezTo>
                  <a:cubicBezTo>
                    <a:pt x="81000" y="96610"/>
                    <a:pt x="81857" y="79830"/>
                    <a:pt x="81857" y="61525"/>
                  </a:cubicBezTo>
                  <a:cubicBezTo>
                    <a:pt x="81857" y="44491"/>
                    <a:pt x="81142" y="29491"/>
                    <a:pt x="79809" y="20084"/>
                  </a:cubicBezTo>
                  <a:cubicBezTo>
                    <a:pt x="77476" y="3305"/>
                    <a:pt x="74095" y="0"/>
                    <a:pt x="69000" y="0"/>
                  </a:cubicBezTo>
                  <a:lnTo>
                    <a:pt x="60095" y="0"/>
                  </a:lnTo>
                  <a:close/>
                  <a:moveTo>
                    <a:pt x="66428" y="26186"/>
                  </a:moveTo>
                  <a:cubicBezTo>
                    <a:pt x="69142" y="26186"/>
                    <a:pt x="69142" y="26186"/>
                    <a:pt x="69142" y="26186"/>
                  </a:cubicBezTo>
                  <a:cubicBezTo>
                    <a:pt x="73095" y="26186"/>
                    <a:pt x="75666" y="35593"/>
                    <a:pt x="75666" y="60254"/>
                  </a:cubicBezTo>
                  <a:cubicBezTo>
                    <a:pt x="75666" y="84915"/>
                    <a:pt x="73095" y="94576"/>
                    <a:pt x="69142" y="94576"/>
                  </a:cubicBezTo>
                  <a:cubicBezTo>
                    <a:pt x="66428" y="94576"/>
                    <a:pt x="66428" y="94576"/>
                    <a:pt x="66428" y="94576"/>
                  </a:cubicBezTo>
                  <a:lnTo>
                    <a:pt x="66428" y="26186"/>
                  </a:lnTo>
                  <a:close/>
                  <a:moveTo>
                    <a:pt x="40761" y="0"/>
                  </a:moveTo>
                  <a:cubicBezTo>
                    <a:pt x="35476" y="95084"/>
                    <a:pt x="35476" y="95084"/>
                    <a:pt x="35476" y="95084"/>
                  </a:cubicBezTo>
                  <a:cubicBezTo>
                    <a:pt x="30380" y="0"/>
                    <a:pt x="30380" y="0"/>
                    <a:pt x="30380" y="0"/>
                  </a:cubicBezTo>
                  <a:cubicBezTo>
                    <a:pt x="23523" y="0"/>
                    <a:pt x="23523" y="0"/>
                    <a:pt x="23523" y="0"/>
                  </a:cubicBezTo>
                  <a:cubicBezTo>
                    <a:pt x="30761" y="120000"/>
                    <a:pt x="30761" y="120000"/>
                    <a:pt x="30761" y="120000"/>
                  </a:cubicBezTo>
                  <a:cubicBezTo>
                    <a:pt x="39904" y="120000"/>
                    <a:pt x="39904" y="120000"/>
                    <a:pt x="39904" y="120000"/>
                  </a:cubicBezTo>
                  <a:cubicBezTo>
                    <a:pt x="47238" y="0"/>
                    <a:pt x="47238" y="0"/>
                    <a:pt x="47238" y="0"/>
                  </a:cubicBezTo>
                  <a:lnTo>
                    <a:pt x="40761" y="0"/>
                  </a:lnTo>
                  <a:close/>
                  <a:moveTo>
                    <a:pt x="84809" y="120000"/>
                  </a:moveTo>
                  <a:cubicBezTo>
                    <a:pt x="91190" y="120000"/>
                    <a:pt x="91190" y="120000"/>
                    <a:pt x="91190" y="120000"/>
                  </a:cubicBezTo>
                  <a:cubicBezTo>
                    <a:pt x="91190" y="0"/>
                    <a:pt x="91190" y="0"/>
                    <a:pt x="91190" y="0"/>
                  </a:cubicBezTo>
                  <a:cubicBezTo>
                    <a:pt x="84809" y="0"/>
                    <a:pt x="84809" y="0"/>
                    <a:pt x="84809" y="0"/>
                  </a:cubicBezTo>
                  <a:lnTo>
                    <a:pt x="84809" y="120000"/>
                  </a:lnTo>
                  <a:close/>
                  <a:moveTo>
                    <a:pt x="102619" y="254"/>
                  </a:moveTo>
                  <a:cubicBezTo>
                    <a:pt x="93761" y="120000"/>
                    <a:pt x="93761" y="120000"/>
                    <a:pt x="93761" y="120000"/>
                  </a:cubicBezTo>
                  <a:cubicBezTo>
                    <a:pt x="100000" y="120000"/>
                    <a:pt x="100000" y="120000"/>
                    <a:pt x="100000" y="120000"/>
                  </a:cubicBezTo>
                  <a:cubicBezTo>
                    <a:pt x="101428" y="98898"/>
                    <a:pt x="101428" y="98898"/>
                    <a:pt x="101428" y="98898"/>
                  </a:cubicBezTo>
                  <a:cubicBezTo>
                    <a:pt x="111904" y="98898"/>
                    <a:pt x="111904" y="98898"/>
                    <a:pt x="111904" y="98898"/>
                  </a:cubicBezTo>
                  <a:cubicBezTo>
                    <a:pt x="113238" y="120000"/>
                    <a:pt x="113238" y="120000"/>
                    <a:pt x="113238" y="120000"/>
                  </a:cubicBezTo>
                  <a:cubicBezTo>
                    <a:pt x="120000" y="120000"/>
                    <a:pt x="120000" y="120000"/>
                    <a:pt x="120000" y="120000"/>
                  </a:cubicBezTo>
                  <a:cubicBezTo>
                    <a:pt x="111095" y="254"/>
                    <a:pt x="111095" y="254"/>
                    <a:pt x="111095" y="254"/>
                  </a:cubicBezTo>
                  <a:lnTo>
                    <a:pt x="102619" y="254"/>
                  </a:lnTo>
                  <a:close/>
                  <a:moveTo>
                    <a:pt x="106714" y="22118"/>
                  </a:moveTo>
                  <a:cubicBezTo>
                    <a:pt x="110571" y="78050"/>
                    <a:pt x="110571" y="78050"/>
                    <a:pt x="110571" y="78050"/>
                  </a:cubicBezTo>
                  <a:cubicBezTo>
                    <a:pt x="102761" y="78050"/>
                    <a:pt x="102761" y="78050"/>
                    <a:pt x="102761" y="78050"/>
                  </a:cubicBezTo>
                  <a:lnTo>
                    <a:pt x="106714" y="22118"/>
                  </a:lnTo>
                  <a:close/>
                </a:path>
              </a:pathLst>
            </a:custGeom>
            <a:solidFill>
              <a:schemeClr val="dk2"/>
            </a:solidFill>
            <a:ln>
              <a:noFill/>
            </a:ln>
          </p:spPr>
          <p:txBody>
            <a:bodyPr lIns="91425" tIns="45700" rIns="91425" bIns="45700" anchor="t" anchorCtr="0">
              <a:noAutofit/>
            </a:bodyPr>
            <a:lstStyle/>
            <a:p>
              <a:pPr fontAlgn="base"/>
              <a:endParaRPr sz="2000">
                <a:solidFill>
                  <a:srgbClr val="FFFFFF"/>
                </a:solidFill>
                <a:ea typeface="Arial"/>
                <a:cs typeface="Arial"/>
                <a:sym typeface="Arial"/>
              </a:endParaRPr>
            </a:p>
          </p:txBody>
        </p:sp>
        <p:sp>
          <p:nvSpPr>
            <p:cNvPr id="18" name="Shape 18"/>
            <p:cNvSpPr/>
            <p:nvPr/>
          </p:nvSpPr>
          <p:spPr>
            <a:xfrm>
              <a:off x="677491" y="-1417930"/>
              <a:ext cx="877395" cy="582699"/>
            </a:xfrm>
            <a:custGeom>
              <a:avLst/>
              <a:gdLst/>
              <a:ahLst/>
              <a:cxnLst/>
              <a:rect l="0" t="0" r="0" b="0"/>
              <a:pathLst>
                <a:path w="120000" h="120000" extrusionOk="0">
                  <a:moveTo>
                    <a:pt x="44751" y="35766"/>
                  </a:moveTo>
                  <a:cubicBezTo>
                    <a:pt x="44751" y="24902"/>
                    <a:pt x="44751" y="24902"/>
                    <a:pt x="44751" y="24902"/>
                  </a:cubicBezTo>
                  <a:cubicBezTo>
                    <a:pt x="45524" y="24902"/>
                    <a:pt x="46187" y="24735"/>
                    <a:pt x="46850" y="24735"/>
                  </a:cubicBezTo>
                  <a:cubicBezTo>
                    <a:pt x="66519" y="23899"/>
                    <a:pt x="79447" y="50306"/>
                    <a:pt x="79447" y="50306"/>
                  </a:cubicBezTo>
                  <a:cubicBezTo>
                    <a:pt x="79447" y="50306"/>
                    <a:pt x="65524" y="79554"/>
                    <a:pt x="50607" y="79554"/>
                  </a:cubicBezTo>
                  <a:cubicBezTo>
                    <a:pt x="48397" y="79554"/>
                    <a:pt x="46519" y="78885"/>
                    <a:pt x="44751" y="78050"/>
                  </a:cubicBezTo>
                  <a:cubicBezTo>
                    <a:pt x="44751" y="45125"/>
                    <a:pt x="44751" y="45125"/>
                    <a:pt x="44751" y="45125"/>
                  </a:cubicBezTo>
                  <a:cubicBezTo>
                    <a:pt x="52375" y="46629"/>
                    <a:pt x="53922" y="51643"/>
                    <a:pt x="58563" y="63175"/>
                  </a:cubicBezTo>
                  <a:cubicBezTo>
                    <a:pt x="68729" y="50139"/>
                    <a:pt x="68729" y="50139"/>
                    <a:pt x="68729" y="50139"/>
                  </a:cubicBezTo>
                  <a:cubicBezTo>
                    <a:pt x="68729" y="50139"/>
                    <a:pt x="61325" y="35431"/>
                    <a:pt x="48729" y="35431"/>
                  </a:cubicBezTo>
                  <a:cubicBezTo>
                    <a:pt x="47403" y="35431"/>
                    <a:pt x="46077" y="35598"/>
                    <a:pt x="44751" y="35766"/>
                  </a:cubicBezTo>
                  <a:moveTo>
                    <a:pt x="44751" y="0"/>
                  </a:moveTo>
                  <a:cubicBezTo>
                    <a:pt x="44751" y="16211"/>
                    <a:pt x="44751" y="16211"/>
                    <a:pt x="44751" y="16211"/>
                  </a:cubicBezTo>
                  <a:cubicBezTo>
                    <a:pt x="45524" y="16044"/>
                    <a:pt x="46187" y="16044"/>
                    <a:pt x="46850" y="15877"/>
                  </a:cubicBezTo>
                  <a:cubicBezTo>
                    <a:pt x="74143" y="14540"/>
                    <a:pt x="91933" y="49805"/>
                    <a:pt x="91933" y="49805"/>
                  </a:cubicBezTo>
                  <a:cubicBezTo>
                    <a:pt x="91933" y="49805"/>
                    <a:pt x="71491" y="87409"/>
                    <a:pt x="50276" y="87409"/>
                  </a:cubicBezTo>
                  <a:cubicBezTo>
                    <a:pt x="48287" y="87409"/>
                    <a:pt x="46519" y="87075"/>
                    <a:pt x="44751" y="86573"/>
                  </a:cubicBezTo>
                  <a:cubicBezTo>
                    <a:pt x="44751" y="96601"/>
                    <a:pt x="44751" y="96601"/>
                    <a:pt x="44751" y="96601"/>
                  </a:cubicBezTo>
                  <a:cubicBezTo>
                    <a:pt x="46298" y="96935"/>
                    <a:pt x="47734" y="97103"/>
                    <a:pt x="49392" y="97103"/>
                  </a:cubicBezTo>
                  <a:cubicBezTo>
                    <a:pt x="69171" y="97103"/>
                    <a:pt x="83425" y="81727"/>
                    <a:pt x="97348" y="63676"/>
                  </a:cubicBezTo>
                  <a:cubicBezTo>
                    <a:pt x="99668" y="66518"/>
                    <a:pt x="109060" y="73203"/>
                    <a:pt x="110939" y="76211"/>
                  </a:cubicBezTo>
                  <a:cubicBezTo>
                    <a:pt x="97790" y="92924"/>
                    <a:pt x="67071" y="106295"/>
                    <a:pt x="49613" y="106295"/>
                  </a:cubicBezTo>
                  <a:cubicBezTo>
                    <a:pt x="47955" y="106295"/>
                    <a:pt x="46408" y="106295"/>
                    <a:pt x="44751" y="105961"/>
                  </a:cubicBezTo>
                  <a:cubicBezTo>
                    <a:pt x="44751" y="120000"/>
                    <a:pt x="44751" y="120000"/>
                    <a:pt x="44751" y="120000"/>
                  </a:cubicBezTo>
                  <a:cubicBezTo>
                    <a:pt x="120000" y="120000"/>
                    <a:pt x="120000" y="120000"/>
                    <a:pt x="120000" y="120000"/>
                  </a:cubicBezTo>
                  <a:cubicBezTo>
                    <a:pt x="120000" y="0"/>
                    <a:pt x="120000" y="0"/>
                    <a:pt x="120000" y="0"/>
                  </a:cubicBezTo>
                  <a:lnTo>
                    <a:pt x="44751" y="0"/>
                  </a:lnTo>
                  <a:close/>
                  <a:moveTo>
                    <a:pt x="44751" y="78050"/>
                  </a:moveTo>
                  <a:cubicBezTo>
                    <a:pt x="44751" y="86573"/>
                    <a:pt x="44751" y="86573"/>
                    <a:pt x="44751" y="86573"/>
                  </a:cubicBezTo>
                  <a:cubicBezTo>
                    <a:pt x="26519" y="81727"/>
                    <a:pt x="21436" y="52980"/>
                    <a:pt x="21436" y="52980"/>
                  </a:cubicBezTo>
                  <a:cubicBezTo>
                    <a:pt x="21436" y="52980"/>
                    <a:pt x="30165" y="38105"/>
                    <a:pt x="44751" y="35766"/>
                  </a:cubicBezTo>
                  <a:cubicBezTo>
                    <a:pt x="44751" y="45125"/>
                    <a:pt x="44751" y="45125"/>
                    <a:pt x="44751" y="45125"/>
                  </a:cubicBezTo>
                  <a:cubicBezTo>
                    <a:pt x="44751" y="45125"/>
                    <a:pt x="44751" y="45125"/>
                    <a:pt x="44751" y="45125"/>
                  </a:cubicBezTo>
                  <a:cubicBezTo>
                    <a:pt x="37127" y="43788"/>
                    <a:pt x="31049" y="54651"/>
                    <a:pt x="31049" y="54651"/>
                  </a:cubicBezTo>
                  <a:cubicBezTo>
                    <a:pt x="31049" y="54651"/>
                    <a:pt x="34475" y="72869"/>
                    <a:pt x="44751" y="78050"/>
                  </a:cubicBezTo>
                  <a:moveTo>
                    <a:pt x="12265" y="51643"/>
                  </a:moveTo>
                  <a:cubicBezTo>
                    <a:pt x="12265" y="51643"/>
                    <a:pt x="23093" y="27409"/>
                    <a:pt x="44751" y="24902"/>
                  </a:cubicBezTo>
                  <a:cubicBezTo>
                    <a:pt x="44751" y="16211"/>
                    <a:pt x="44751" y="16211"/>
                    <a:pt x="44751" y="16211"/>
                  </a:cubicBezTo>
                  <a:cubicBezTo>
                    <a:pt x="20773" y="19052"/>
                    <a:pt x="0" y="49805"/>
                    <a:pt x="0" y="49805"/>
                  </a:cubicBezTo>
                  <a:cubicBezTo>
                    <a:pt x="0" y="49805"/>
                    <a:pt x="11712" y="101281"/>
                    <a:pt x="44751" y="105961"/>
                  </a:cubicBezTo>
                  <a:cubicBezTo>
                    <a:pt x="44751" y="96601"/>
                    <a:pt x="44751" y="96601"/>
                    <a:pt x="44751" y="96601"/>
                  </a:cubicBezTo>
                  <a:cubicBezTo>
                    <a:pt x="20552" y="92089"/>
                    <a:pt x="12265" y="51643"/>
                    <a:pt x="12265" y="51643"/>
                  </a:cubicBezTo>
                  <a:close/>
                </a:path>
              </a:pathLst>
            </a:custGeom>
            <a:solidFill>
              <a:schemeClr val="lt2"/>
            </a:solidFill>
            <a:ln>
              <a:noFill/>
            </a:ln>
          </p:spPr>
          <p:txBody>
            <a:bodyPr lIns="91425" tIns="45700" rIns="91425" bIns="45700" anchor="t" anchorCtr="0">
              <a:noAutofit/>
            </a:bodyPr>
            <a:lstStyle/>
            <a:p>
              <a:pPr fontAlgn="base"/>
              <a:endParaRPr sz="2000">
                <a:solidFill>
                  <a:srgbClr val="FFFFFF"/>
                </a:solidFill>
                <a:ea typeface="Arial"/>
                <a:cs typeface="Arial"/>
                <a:sym typeface="Arial"/>
              </a:endParaRPr>
            </a:p>
          </p:txBody>
        </p:sp>
      </p:grpSp>
    </p:spTree>
    <p:extLst>
      <p:ext uri="{BB962C8B-B14F-4D97-AF65-F5344CB8AC3E}">
        <p14:creationId xmlns:p14="http://schemas.microsoft.com/office/powerpoint/2010/main" val="3868656303"/>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 Train</a:t>
            </a:r>
            <a:endParaRPr lang="en-MY" dirty="0"/>
          </a:p>
        </p:txBody>
      </p:sp>
      <p:sp>
        <p:nvSpPr>
          <p:cNvPr id="6" name="Text Placeholder 5"/>
          <p:cNvSpPr>
            <a:spLocks noGrp="1"/>
          </p:cNvSpPr>
          <p:nvPr>
            <p:ph type="body" idx="1"/>
          </p:nvPr>
        </p:nvSpPr>
        <p:spPr/>
        <p:txBody>
          <a:bodyPr/>
          <a:lstStyle/>
          <a:p>
            <a:r>
              <a:rPr lang="en-MY" dirty="0" smtClean="0"/>
              <a:t>Session </a:t>
            </a:r>
            <a:r>
              <a:rPr lang="en-MY" dirty="0" smtClean="0"/>
              <a:t>7</a:t>
            </a:r>
            <a:endParaRPr lang="en-MY" dirty="0"/>
          </a:p>
        </p:txBody>
      </p:sp>
    </p:spTree>
    <p:extLst>
      <p:ext uri="{BB962C8B-B14F-4D97-AF65-F5344CB8AC3E}">
        <p14:creationId xmlns:p14="http://schemas.microsoft.com/office/powerpoint/2010/main" val="1737484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6E619-C01F-4423-B245-C1282BDD4703}"/>
              </a:ext>
            </a:extLst>
          </p:cNvPr>
          <p:cNvSpPr>
            <a:spLocks noGrp="1"/>
          </p:cNvSpPr>
          <p:nvPr>
            <p:ph type="title"/>
          </p:nvPr>
        </p:nvSpPr>
        <p:spPr/>
        <p:txBody>
          <a:bodyPr/>
          <a:lstStyle/>
          <a:p>
            <a:r>
              <a:rPr lang="en-US" b="1" dirty="0"/>
              <a:t>Sharpening </a:t>
            </a:r>
            <a:endParaRPr lang="en-US" dirty="0"/>
          </a:p>
        </p:txBody>
      </p:sp>
      <p:sp>
        <p:nvSpPr>
          <p:cNvPr id="3" name="Content Placeholder 2">
            <a:extLst>
              <a:ext uri="{FF2B5EF4-FFF2-40B4-BE49-F238E27FC236}">
                <a16:creationId xmlns:a16="http://schemas.microsoft.com/office/drawing/2014/main" xmlns="" id="{DE56641B-AAE7-4279-9023-8D49CCE6269C}"/>
              </a:ext>
            </a:extLst>
          </p:cNvPr>
          <p:cNvSpPr>
            <a:spLocks noGrp="1"/>
          </p:cNvSpPr>
          <p:nvPr>
            <p:ph idx="1"/>
          </p:nvPr>
        </p:nvSpPr>
        <p:spPr>
          <a:xfrm>
            <a:off x="1097280" y="1845734"/>
            <a:ext cx="3624429" cy="4023360"/>
          </a:xfrm>
        </p:spPr>
        <p:txBody>
          <a:bodyPr>
            <a:noAutofit/>
          </a:bodyPr>
          <a:lstStyle/>
          <a:p>
            <a:r>
              <a:rPr lang="en-US" sz="2600" dirty="0"/>
              <a:t>To sharpen the edges in the image. </a:t>
            </a:r>
          </a:p>
          <a:p>
            <a:r>
              <a:rPr lang="en-US" sz="2600" dirty="0"/>
              <a:t>To enhance the edges in an image that's not crisp. </a:t>
            </a:r>
          </a:p>
        </p:txBody>
      </p:sp>
      <p:pic>
        <p:nvPicPr>
          <p:cNvPr id="4" name="Picture 3">
            <a:extLst>
              <a:ext uri="{FF2B5EF4-FFF2-40B4-BE49-F238E27FC236}">
                <a16:creationId xmlns:a16="http://schemas.microsoft.com/office/drawing/2014/main" xmlns="" id="{D299C60F-99AB-45A8-A8FC-4A04937324E7}"/>
              </a:ext>
            </a:extLst>
          </p:cNvPr>
          <p:cNvPicPr>
            <a:picLocks noChangeAspect="1"/>
          </p:cNvPicPr>
          <p:nvPr/>
        </p:nvPicPr>
        <p:blipFill>
          <a:blip r:embed="rId2"/>
          <a:stretch>
            <a:fillRect/>
          </a:stretch>
        </p:blipFill>
        <p:spPr>
          <a:xfrm>
            <a:off x="4721709" y="286603"/>
            <a:ext cx="7470291" cy="5629031"/>
          </a:xfrm>
          <a:prstGeom prst="rect">
            <a:avLst/>
          </a:prstGeom>
        </p:spPr>
      </p:pic>
      <p:sp>
        <p:nvSpPr>
          <p:cNvPr id="5" name="Rectangle 4"/>
          <p:cNvSpPr/>
          <p:nvPr/>
        </p:nvSpPr>
        <p:spPr>
          <a:xfrm>
            <a:off x="6633662" y="0"/>
            <a:ext cx="3646383" cy="369332"/>
          </a:xfrm>
          <a:prstGeom prst="rect">
            <a:avLst/>
          </a:prstGeom>
        </p:spPr>
        <p:txBody>
          <a:bodyPr wrap="none">
            <a:spAutoFit/>
          </a:bodyPr>
          <a:lstStyle/>
          <a:p>
            <a:r>
              <a:rPr lang="en-US" dirty="0" smtClean="0"/>
              <a:t>Image </a:t>
            </a:r>
            <a:r>
              <a:rPr lang="en-US" dirty="0"/>
              <a:t>sharpening process looks like: </a:t>
            </a:r>
            <a:endParaRPr lang="en-US" dirty="0"/>
          </a:p>
        </p:txBody>
      </p:sp>
    </p:spTree>
    <p:extLst>
      <p:ext uri="{BB962C8B-B14F-4D97-AF65-F5344CB8AC3E}">
        <p14:creationId xmlns:p14="http://schemas.microsoft.com/office/powerpoint/2010/main" val="324720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5D99CD-179F-4EA8-89F4-6C34D3BCEE03}"/>
              </a:ext>
            </a:extLst>
          </p:cNvPr>
          <p:cNvSpPr>
            <a:spLocks noGrp="1"/>
          </p:cNvSpPr>
          <p:nvPr>
            <p:ph idx="1"/>
          </p:nvPr>
        </p:nvSpPr>
        <p:spPr/>
        <p:txBody>
          <a:bodyPr/>
          <a:lstStyle/>
          <a:p>
            <a:r>
              <a:rPr lang="en-US" dirty="0"/>
              <a:t>As you can see in the preceding figure, the level of sharpening depends on the type of kernel we use. </a:t>
            </a:r>
            <a:endParaRPr lang="en-US" dirty="0" smtClean="0"/>
          </a:p>
          <a:p>
            <a:r>
              <a:rPr lang="en-US" dirty="0" smtClean="0"/>
              <a:t>We </a:t>
            </a:r>
            <a:r>
              <a:rPr lang="en-US" dirty="0"/>
              <a:t>have a lot of freedom to customize the kernel here, and each kernel will give you a different kind of sharpening. </a:t>
            </a:r>
            <a:endParaRPr lang="en-US" dirty="0" smtClean="0"/>
          </a:p>
          <a:p>
            <a:r>
              <a:rPr lang="en-US" dirty="0" smtClean="0"/>
              <a:t>To </a:t>
            </a:r>
            <a:r>
              <a:rPr lang="en-US" dirty="0"/>
              <a:t>just sharpen an image, like we are doing in the top right image in the preceding picture, we would use a kernel like this:</a:t>
            </a:r>
          </a:p>
        </p:txBody>
      </p:sp>
      <p:pic>
        <p:nvPicPr>
          <p:cNvPr id="5" name="Picture 4">
            <a:extLst>
              <a:ext uri="{FF2B5EF4-FFF2-40B4-BE49-F238E27FC236}">
                <a16:creationId xmlns:a16="http://schemas.microsoft.com/office/drawing/2014/main" xmlns="" id="{6CA215A2-E25A-4116-983F-496C395CA883}"/>
              </a:ext>
            </a:extLst>
          </p:cNvPr>
          <p:cNvPicPr>
            <a:picLocks noChangeAspect="1"/>
          </p:cNvPicPr>
          <p:nvPr/>
        </p:nvPicPr>
        <p:blipFill>
          <a:blip r:embed="rId2"/>
          <a:stretch>
            <a:fillRect/>
          </a:stretch>
        </p:blipFill>
        <p:spPr>
          <a:xfrm>
            <a:off x="4205984" y="3986177"/>
            <a:ext cx="2937347" cy="1736906"/>
          </a:xfrm>
          <a:prstGeom prst="rect">
            <a:avLst/>
          </a:prstGeom>
        </p:spPr>
      </p:pic>
    </p:spTree>
    <p:extLst>
      <p:ext uri="{BB962C8B-B14F-4D97-AF65-F5344CB8AC3E}">
        <p14:creationId xmlns:p14="http://schemas.microsoft.com/office/powerpoint/2010/main" val="226238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5F3121-FF1D-428F-9EE1-DCFAE98AED12}"/>
              </a:ext>
            </a:extLst>
          </p:cNvPr>
          <p:cNvSpPr>
            <a:spLocks noGrp="1"/>
          </p:cNvSpPr>
          <p:nvPr>
            <p:ph type="title"/>
          </p:nvPr>
        </p:nvSpPr>
        <p:spPr/>
        <p:txBody>
          <a:bodyPr>
            <a:normAutofit/>
          </a:bodyPr>
          <a:lstStyle/>
          <a:p>
            <a:r>
              <a:rPr lang="en-US" sz="2000" dirty="0"/>
              <a:t>If we want to do excessive sharpening, like in the bottom left image, we would use the following kernel: </a:t>
            </a:r>
          </a:p>
        </p:txBody>
      </p:sp>
      <p:pic>
        <p:nvPicPr>
          <p:cNvPr id="4" name="Picture 3">
            <a:extLst>
              <a:ext uri="{FF2B5EF4-FFF2-40B4-BE49-F238E27FC236}">
                <a16:creationId xmlns:a16="http://schemas.microsoft.com/office/drawing/2014/main" xmlns="" id="{DA4C1204-FF09-427E-8B7C-A3CECF740F92}"/>
              </a:ext>
            </a:extLst>
          </p:cNvPr>
          <p:cNvPicPr>
            <a:picLocks noChangeAspect="1"/>
          </p:cNvPicPr>
          <p:nvPr/>
        </p:nvPicPr>
        <p:blipFill>
          <a:blip r:embed="rId2"/>
          <a:stretch>
            <a:fillRect/>
          </a:stretch>
        </p:blipFill>
        <p:spPr>
          <a:xfrm>
            <a:off x="4844907" y="1946719"/>
            <a:ext cx="2502185" cy="1482281"/>
          </a:xfrm>
          <a:prstGeom prst="rect">
            <a:avLst/>
          </a:prstGeom>
        </p:spPr>
      </p:pic>
      <p:sp>
        <p:nvSpPr>
          <p:cNvPr id="5" name="Rectangle 4">
            <a:extLst>
              <a:ext uri="{FF2B5EF4-FFF2-40B4-BE49-F238E27FC236}">
                <a16:creationId xmlns:a16="http://schemas.microsoft.com/office/drawing/2014/main" xmlns="" id="{C32FF164-A08D-40C7-B4E9-707985C490C0}"/>
              </a:ext>
            </a:extLst>
          </p:cNvPr>
          <p:cNvSpPr/>
          <p:nvPr/>
        </p:nvSpPr>
        <p:spPr>
          <a:xfrm>
            <a:off x="1231750" y="3315630"/>
            <a:ext cx="10058399" cy="2554545"/>
          </a:xfrm>
          <a:prstGeom prst="rect">
            <a:avLst/>
          </a:prstGeom>
        </p:spPr>
        <p:txBody>
          <a:bodyPr wrap="square">
            <a:spAutoFit/>
          </a:bodyPr>
          <a:lstStyle/>
          <a:p>
            <a:r>
              <a:rPr lang="en-US" sz="2000" dirty="0">
                <a:solidFill>
                  <a:srgbClr val="000000"/>
                </a:solidFill>
              </a:rPr>
              <a:t>But the problem with these two kernels is that the output image looks artificially enhanced. If we want our images to look more natural, we would use an </a:t>
            </a:r>
            <a:r>
              <a:rPr lang="en-US" sz="2000" b="1" dirty="0">
                <a:solidFill>
                  <a:srgbClr val="C00000"/>
                </a:solidFill>
              </a:rPr>
              <a:t>Edge Enhancement </a:t>
            </a:r>
            <a:r>
              <a:rPr lang="en-US" sz="2000" dirty="0">
                <a:solidFill>
                  <a:srgbClr val="000000"/>
                </a:solidFill>
              </a:rPr>
              <a:t>filter. </a:t>
            </a:r>
            <a:endParaRPr lang="en-US" sz="2000" dirty="0" smtClean="0">
              <a:solidFill>
                <a:srgbClr val="000000"/>
              </a:solidFill>
            </a:endParaRPr>
          </a:p>
          <a:p>
            <a:endParaRPr lang="en-US" sz="2000" dirty="0">
              <a:solidFill>
                <a:srgbClr val="000000"/>
              </a:solidFill>
            </a:endParaRPr>
          </a:p>
          <a:p>
            <a:r>
              <a:rPr lang="en-US" sz="2000" dirty="0" smtClean="0">
                <a:solidFill>
                  <a:srgbClr val="000000"/>
                </a:solidFill>
              </a:rPr>
              <a:t>The </a:t>
            </a:r>
            <a:r>
              <a:rPr lang="en-US" sz="2000" dirty="0">
                <a:solidFill>
                  <a:srgbClr val="000000"/>
                </a:solidFill>
              </a:rPr>
              <a:t>underlying concept remains the same, but we use an approximate </a:t>
            </a:r>
            <a:r>
              <a:rPr lang="en-US" sz="2000" b="1" dirty="0">
                <a:solidFill>
                  <a:srgbClr val="C00000"/>
                </a:solidFill>
              </a:rPr>
              <a:t>Gaussian kernel </a:t>
            </a:r>
            <a:r>
              <a:rPr lang="en-US" sz="2000" dirty="0">
                <a:solidFill>
                  <a:srgbClr val="000000"/>
                </a:solidFill>
              </a:rPr>
              <a:t>to build this filter. </a:t>
            </a:r>
            <a:endParaRPr lang="en-US" sz="2000" dirty="0" smtClean="0">
              <a:solidFill>
                <a:srgbClr val="000000"/>
              </a:solidFill>
            </a:endParaRPr>
          </a:p>
          <a:p>
            <a:endParaRPr lang="en-US" sz="2000" dirty="0">
              <a:solidFill>
                <a:srgbClr val="000000"/>
              </a:solidFill>
            </a:endParaRPr>
          </a:p>
          <a:p>
            <a:r>
              <a:rPr lang="en-US" sz="2000" dirty="0" smtClean="0">
                <a:solidFill>
                  <a:srgbClr val="000000"/>
                </a:solidFill>
              </a:rPr>
              <a:t>It </a:t>
            </a:r>
            <a:r>
              <a:rPr lang="en-US" sz="2000" dirty="0">
                <a:solidFill>
                  <a:srgbClr val="000000"/>
                </a:solidFill>
              </a:rPr>
              <a:t>will help us smoothen the image when we enhance the edges, thus making the image look more natural. </a:t>
            </a:r>
            <a:endParaRPr lang="en-US" sz="2000" dirty="0"/>
          </a:p>
        </p:txBody>
      </p:sp>
    </p:spTree>
    <p:extLst>
      <p:ext uri="{BB962C8B-B14F-4D97-AF65-F5344CB8AC3E}">
        <p14:creationId xmlns:p14="http://schemas.microsoft.com/office/powerpoint/2010/main" val="6883511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14B8417-5219-4095-913E-E387002B2D70}"/>
              </a:ext>
            </a:extLst>
          </p:cNvPr>
          <p:cNvPicPr>
            <a:picLocks noChangeAspect="1"/>
          </p:cNvPicPr>
          <p:nvPr/>
        </p:nvPicPr>
        <p:blipFill>
          <a:blip r:embed="rId2"/>
          <a:stretch>
            <a:fillRect/>
          </a:stretch>
        </p:blipFill>
        <p:spPr>
          <a:xfrm>
            <a:off x="1175132" y="2369344"/>
            <a:ext cx="9841736" cy="2119312"/>
          </a:xfrm>
          <a:prstGeom prst="rect">
            <a:avLst/>
          </a:prstGeom>
        </p:spPr>
      </p:pic>
      <p:sp>
        <p:nvSpPr>
          <p:cNvPr id="3" name="Rectangle 2">
            <a:extLst>
              <a:ext uri="{FF2B5EF4-FFF2-40B4-BE49-F238E27FC236}">
                <a16:creationId xmlns:a16="http://schemas.microsoft.com/office/drawing/2014/main" xmlns="" id="{CAB55D74-4179-4408-9B8E-0A43A3FF185F}"/>
              </a:ext>
            </a:extLst>
          </p:cNvPr>
          <p:cNvSpPr/>
          <p:nvPr/>
        </p:nvSpPr>
        <p:spPr>
          <a:xfrm>
            <a:off x="1175131" y="430352"/>
            <a:ext cx="5745621" cy="1015663"/>
          </a:xfrm>
          <a:prstGeom prst="rect">
            <a:avLst/>
          </a:prstGeom>
        </p:spPr>
        <p:txBody>
          <a:bodyPr wrap="square">
            <a:spAutoFit/>
          </a:bodyPr>
          <a:lstStyle/>
          <a:p>
            <a:r>
              <a:rPr lang="en-US" sz="6000" dirty="0" smtClean="0">
                <a:solidFill>
                  <a:srgbClr val="000000"/>
                </a:solidFill>
                <a:latin typeface="Book Antiqua" panose="02040602050305030304" pitchFamily="18" charset="0"/>
              </a:rPr>
              <a:t>Gaussian kernel </a:t>
            </a:r>
            <a:endParaRPr lang="en-US" sz="6000" dirty="0"/>
          </a:p>
        </p:txBody>
      </p:sp>
    </p:spTree>
    <p:extLst>
      <p:ext uri="{BB962C8B-B14F-4D97-AF65-F5344CB8AC3E}">
        <p14:creationId xmlns:p14="http://schemas.microsoft.com/office/powerpoint/2010/main" val="774607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aussian kerne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2093" y="767854"/>
            <a:ext cx="7334250" cy="5686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CAB55D74-4179-4408-9B8E-0A43A3FF185F}"/>
              </a:ext>
            </a:extLst>
          </p:cNvPr>
          <p:cNvSpPr/>
          <p:nvPr/>
        </p:nvSpPr>
        <p:spPr>
          <a:xfrm>
            <a:off x="1175131" y="430352"/>
            <a:ext cx="5745621" cy="1015663"/>
          </a:xfrm>
          <a:prstGeom prst="rect">
            <a:avLst/>
          </a:prstGeom>
        </p:spPr>
        <p:txBody>
          <a:bodyPr wrap="square">
            <a:spAutoFit/>
          </a:bodyPr>
          <a:lstStyle/>
          <a:p>
            <a:r>
              <a:rPr lang="en-US" sz="6000" dirty="0" smtClean="0">
                <a:solidFill>
                  <a:srgbClr val="000000"/>
                </a:solidFill>
                <a:latin typeface="Book Antiqua" panose="02040602050305030304" pitchFamily="18" charset="0"/>
              </a:rPr>
              <a:t>Gaussian kernel </a:t>
            </a:r>
            <a:endParaRPr lang="en-US" sz="6000" dirty="0"/>
          </a:p>
        </p:txBody>
      </p:sp>
      <mc:AlternateContent xmlns:mc="http://schemas.openxmlformats.org/markup-compatibility/2006">
        <mc:Choice xmlns:a14="http://schemas.microsoft.com/office/drawing/2010/main" Requires="a14">
          <p:sp>
            <p:nvSpPr>
              <p:cNvPr id="2" name="Rectangle 1"/>
              <p:cNvSpPr/>
              <p:nvPr/>
            </p:nvSpPr>
            <p:spPr>
              <a:xfrm>
                <a:off x="890238" y="2300268"/>
                <a:ext cx="1787477" cy="823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MY">
                              <a:latin typeface="Cambria Math" panose="02040503050406030204" pitchFamily="18" charset="0"/>
                            </a:rPr>
                          </m:ctrlPr>
                        </m:dPr>
                        <m:e>
                          <m:m>
                            <m:mPr>
                              <m:mcs>
                                <m:mc>
                                  <m:mcPr>
                                    <m:count m:val="3"/>
                                    <m:mcJc m:val="center"/>
                                  </m:mcPr>
                                </m:mc>
                              </m:mcs>
                              <m:ctrlPr>
                                <a:rPr lang="en-MY">
                                  <a:latin typeface="Cambria Math" panose="02040503050406030204" pitchFamily="18" charset="0"/>
                                </a:rPr>
                              </m:ctrlPr>
                            </m:mPr>
                            <m:mr>
                              <m:e>
                                <m:m>
                                  <m:mPr>
                                    <m:mcs>
                                      <m:mc>
                                        <m:mcPr>
                                          <m:count m:val="1"/>
                                          <m:mcJc m:val="center"/>
                                        </m:mcPr>
                                      </m:mc>
                                    </m:mcs>
                                    <m:ctrlPr>
                                      <a:rPr lang="en-MY">
                                        <a:latin typeface="Cambria Math" panose="02040503050406030204" pitchFamily="18" charset="0"/>
                                      </a:rPr>
                                    </m:ctrlPr>
                                  </m:mPr>
                                  <m:mr>
                                    <m:e>
                                      <m:r>
                                        <a:rPr lang="en-MY">
                                          <a:latin typeface="Cambria Math" panose="02040503050406030204" pitchFamily="18" charset="0"/>
                                        </a:rPr>
                                        <m:t>−</m:t>
                                      </m:r>
                                      <m:r>
                                        <a:rPr lang="en-MY" i="0">
                                          <a:latin typeface="Cambria Math" panose="02040503050406030204" pitchFamily="18" charset="0"/>
                                        </a:rPr>
                                        <m:t>1</m:t>
                                      </m:r>
                                    </m:e>
                                  </m:mr>
                                  <m:mr>
                                    <m:e>
                                      <m:r>
                                        <a:rPr lang="en-MY" i="0">
                                          <a:latin typeface="Cambria Math" panose="02040503050406030204" pitchFamily="18" charset="0"/>
                                        </a:rPr>
                                        <m:t>−1</m:t>
                                      </m:r>
                                    </m:e>
                                  </m:mr>
                                  <m:mr>
                                    <m:e>
                                      <m:r>
                                        <a:rPr lang="en-MY" i="0">
                                          <a:latin typeface="Cambria Math" panose="02040503050406030204" pitchFamily="18" charset="0"/>
                                        </a:rPr>
                                        <m:t>−1</m:t>
                                      </m:r>
                                    </m:e>
                                  </m:mr>
                                </m:m>
                              </m:e>
                              <m:e>
                                <m:m>
                                  <m:mPr>
                                    <m:mcs>
                                      <m:mc>
                                        <m:mcPr>
                                          <m:count m:val="1"/>
                                          <m:mcJc m:val="center"/>
                                        </m:mcPr>
                                      </m:mc>
                                    </m:mcs>
                                    <m:ctrlPr>
                                      <a:rPr lang="en-MY" i="1">
                                        <a:latin typeface="Cambria Math" panose="02040503050406030204" pitchFamily="18" charset="0"/>
                                      </a:rPr>
                                    </m:ctrlPr>
                                  </m:mPr>
                                  <m:mr>
                                    <m:e>
                                      <m:r>
                                        <a:rPr lang="en-MY" i="0">
                                          <a:latin typeface="Cambria Math" panose="02040503050406030204" pitchFamily="18" charset="0"/>
                                        </a:rPr>
                                        <m:t>−1</m:t>
                                      </m:r>
                                    </m:e>
                                  </m:mr>
                                  <m:mr>
                                    <m:e>
                                      <m:r>
                                        <a:rPr lang="en-MY" i="0">
                                          <a:latin typeface="Cambria Math" panose="02040503050406030204" pitchFamily="18" charset="0"/>
                                        </a:rPr>
                                        <m:t>8</m:t>
                                      </m:r>
                                    </m:e>
                                  </m:mr>
                                  <m:mr>
                                    <m:e>
                                      <m:r>
                                        <a:rPr lang="en-MY" i="0">
                                          <a:latin typeface="Cambria Math" panose="02040503050406030204" pitchFamily="18" charset="0"/>
                                        </a:rPr>
                                        <m:t>−1</m:t>
                                      </m:r>
                                    </m:e>
                                  </m:mr>
                                </m:m>
                              </m:e>
                              <m:e>
                                <m:m>
                                  <m:mPr>
                                    <m:mcs>
                                      <m:mc>
                                        <m:mcPr>
                                          <m:count m:val="1"/>
                                          <m:mcJc m:val="center"/>
                                        </m:mcPr>
                                      </m:mc>
                                    </m:mcs>
                                    <m:ctrlPr>
                                      <a:rPr lang="en-MY" i="1">
                                        <a:latin typeface="Cambria Math" panose="02040503050406030204" pitchFamily="18" charset="0"/>
                                      </a:rPr>
                                    </m:ctrlPr>
                                  </m:mPr>
                                  <m:mr>
                                    <m:e>
                                      <m:r>
                                        <a:rPr lang="en-MY" i="0">
                                          <a:latin typeface="Cambria Math" panose="02040503050406030204" pitchFamily="18" charset="0"/>
                                        </a:rPr>
                                        <m:t>−1</m:t>
                                      </m:r>
                                    </m:e>
                                  </m:mr>
                                  <m:mr>
                                    <m:e>
                                      <m:r>
                                        <a:rPr lang="en-MY" i="0">
                                          <a:latin typeface="Cambria Math" panose="02040503050406030204" pitchFamily="18" charset="0"/>
                                        </a:rPr>
                                        <m:t>−1</m:t>
                                      </m:r>
                                    </m:e>
                                  </m:mr>
                                  <m:mr>
                                    <m:e>
                                      <m:r>
                                        <a:rPr lang="en-MY" i="0">
                                          <a:latin typeface="Cambria Math" panose="02040503050406030204" pitchFamily="18" charset="0"/>
                                        </a:rPr>
                                        <m:t>−1</m:t>
                                      </m:r>
                                    </m:e>
                                  </m:mr>
                                </m:m>
                              </m:e>
                            </m:mr>
                          </m:m>
                        </m:e>
                      </m:d>
                    </m:oMath>
                  </m:oMathPara>
                </a14:m>
                <a:endParaRPr lang="en-MY" dirty="0"/>
              </a:p>
            </p:txBody>
          </p:sp>
        </mc:Choice>
        <mc:Fallback>
          <p:sp>
            <p:nvSpPr>
              <p:cNvPr id="2" name="Rectangle 1"/>
              <p:cNvSpPr>
                <a:spLocks noRot="1" noChangeAspect="1" noMove="1" noResize="1" noEditPoints="1" noAdjustHandles="1" noChangeArrowheads="1" noChangeShapeType="1" noTextEdit="1"/>
              </p:cNvSpPr>
              <p:nvPr/>
            </p:nvSpPr>
            <p:spPr>
              <a:xfrm>
                <a:off x="890238" y="2300268"/>
                <a:ext cx="1787477" cy="823110"/>
              </a:xfrm>
              <a:prstGeom prst="rect">
                <a:avLst/>
              </a:prstGeom>
              <a:blipFill rotWithShape="0">
                <a:blip r:embed="rId3"/>
                <a:stretch>
                  <a:fillRect/>
                </a:stretch>
              </a:blipFill>
            </p:spPr>
            <p:txBody>
              <a:bodyPr/>
              <a:lstStyle/>
              <a:p>
                <a:r>
                  <a:rPr lang="en-MY">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005820" y="3977631"/>
                <a:ext cx="2829301" cy="13644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MY" smtClean="0">
                              <a:latin typeface="Cambria Math" panose="02040503050406030204" pitchFamily="18" charset="0"/>
                            </a:rPr>
                          </m:ctrlPr>
                        </m:dPr>
                        <m:e>
                          <m:eqArr>
                            <m:eqArrPr>
                              <m:ctrlPr>
                                <a:rPr lang="en-MY">
                                  <a:latin typeface="Cambria Math" panose="02040503050406030204" pitchFamily="18" charset="0"/>
                                </a:rPr>
                              </m:ctrlPr>
                            </m:eqArrPr>
                            <m:e>
                              <m:r>
                                <a:rPr lang="en-MY">
                                  <a:latin typeface="Cambria Math" panose="02040503050406030204" pitchFamily="18" charset="0"/>
                                </a:rPr>
                                <m:t>&amp;</m:t>
                              </m:r>
                              <m:m>
                                <m:mPr>
                                  <m:mcs>
                                    <m:mc>
                                      <m:mcPr>
                                        <m:count m:val="2"/>
                                        <m:mcJc m:val="center"/>
                                      </m:mcPr>
                                    </m:mc>
                                  </m:mcs>
                                  <m:ctrlPr>
                                    <a:rPr lang="en-MY" i="1">
                                      <a:latin typeface="Cambria Math" panose="02040503050406030204" pitchFamily="18" charset="0"/>
                                    </a:rPr>
                                  </m:ctrlPr>
                                </m:mPr>
                                <m:mr>
                                  <m:e>
                                    <m:r>
                                      <a:rPr lang="en-MY" i="0">
                                        <a:latin typeface="Cambria Math" panose="02040503050406030204" pitchFamily="18" charset="0"/>
                                      </a:rPr>
                                      <m:t>−1</m:t>
                                    </m:r>
                                  </m:e>
                                  <m:e>
                                    <m:r>
                                      <a:rPr lang="en-MY" i="0">
                                        <a:latin typeface="Cambria Math" panose="02040503050406030204" pitchFamily="18" charset="0"/>
                                      </a:rPr>
                                      <m:t>−1</m:t>
                                    </m:r>
                                  </m:e>
                                </m:mr>
                              </m:m>
                              <m:m>
                                <m:mPr>
                                  <m:mcs>
                                    <m:mc>
                                      <m:mcPr>
                                        <m:count m:val="3"/>
                                        <m:mcJc m:val="center"/>
                                      </m:mcPr>
                                    </m:mc>
                                  </m:mcs>
                                  <m:ctrlPr>
                                    <a:rPr lang="en-MY" i="1">
                                      <a:latin typeface="Cambria Math" panose="02040503050406030204" pitchFamily="18" charset="0"/>
                                    </a:rPr>
                                  </m:ctrlPr>
                                </m:mPr>
                                <m:mr>
                                  <m:e>
                                    <m:r>
                                      <a:rPr lang="en-MY" i="0">
                                        <a:latin typeface="Cambria Math" panose="02040503050406030204" pitchFamily="18" charset="0"/>
                                      </a:rPr>
                                      <m:t>   −1</m:t>
                                    </m:r>
                                  </m:e>
                                  <m:e>
                                    <m:r>
                                      <a:rPr lang="en-MY" b="0" i="0" smtClean="0">
                                        <a:latin typeface="Cambria Math" panose="02040503050406030204" pitchFamily="18" charset="0"/>
                                      </a:rPr>
                                      <m:t> </m:t>
                                    </m:r>
                                    <m:r>
                                      <a:rPr lang="en-MY" i="0">
                                        <a:latin typeface="Cambria Math" panose="02040503050406030204" pitchFamily="18" charset="0"/>
                                      </a:rPr>
                                      <m:t>−1</m:t>
                                    </m:r>
                                  </m:e>
                                  <m:e>
                                    <m:r>
                                      <a:rPr lang="en-MY" i="0">
                                        <a:latin typeface="Cambria Math" panose="02040503050406030204" pitchFamily="18" charset="0"/>
                                      </a:rPr>
                                      <m:t>−1</m:t>
                                    </m:r>
                                  </m:e>
                                </m:mr>
                              </m:m>
                            </m:e>
                            <m:e>
                              <m:r>
                                <a:rPr lang="en-MY" i="0">
                                  <a:latin typeface="Cambria Math" panose="02040503050406030204" pitchFamily="18" charset="0"/>
                                </a:rPr>
                                <m:t>&amp;</m:t>
                              </m:r>
                              <m:m>
                                <m:mPr>
                                  <m:mcs>
                                    <m:mc>
                                      <m:mcPr>
                                        <m:count m:val="2"/>
                                        <m:mcJc m:val="center"/>
                                      </m:mcPr>
                                    </m:mc>
                                  </m:mcs>
                                  <m:ctrlPr>
                                    <a:rPr lang="en-MY" i="1">
                                      <a:latin typeface="Cambria Math" panose="02040503050406030204" pitchFamily="18" charset="0"/>
                                    </a:rPr>
                                  </m:ctrlPr>
                                </m:mPr>
                                <m:mr>
                                  <m:e>
                                    <m:m>
                                      <m:mPr>
                                        <m:mcs>
                                          <m:mc>
                                            <m:mcPr>
                                              <m:count m:val="2"/>
                                              <m:mcJc m:val="center"/>
                                            </m:mcPr>
                                          </m:mc>
                                        </m:mcs>
                                        <m:ctrlPr>
                                          <a:rPr lang="en-MY" i="1">
                                            <a:latin typeface="Cambria Math" panose="02040503050406030204" pitchFamily="18" charset="0"/>
                                          </a:rPr>
                                        </m:ctrlPr>
                                      </m:mPr>
                                      <m:mr>
                                        <m:e>
                                          <m:r>
                                            <a:rPr lang="en-MY" i="0">
                                              <a:latin typeface="Cambria Math" panose="02040503050406030204" pitchFamily="18" charset="0"/>
                                            </a:rPr>
                                            <m:t>−1</m:t>
                                          </m:r>
                                        </m:e>
                                        <m:e>
                                          <m:r>
                                            <a:rPr lang="en-MY" b="0" i="1" smtClean="0">
                                              <a:latin typeface="Cambria Math" panose="02040503050406030204" pitchFamily="18" charset="0"/>
                                            </a:rPr>
                                            <m:t>   </m:t>
                                          </m:r>
                                          <m:r>
                                            <a:rPr lang="en-MY" i="0">
                                              <a:latin typeface="Cambria Math" panose="02040503050406030204" pitchFamily="18" charset="0"/>
                                            </a:rPr>
                                            <m:t>2</m:t>
                                          </m:r>
                                        </m:e>
                                      </m:mr>
                                    </m:m>
                                  </m:e>
                                  <m:e>
                                    <m:m>
                                      <m:mPr>
                                        <m:mcs>
                                          <m:mc>
                                            <m:mcPr>
                                              <m:count m:val="3"/>
                                              <m:mcJc m:val="center"/>
                                            </m:mcPr>
                                          </m:mc>
                                        </m:mcs>
                                        <m:ctrlPr>
                                          <a:rPr lang="en-MY" i="1">
                                            <a:latin typeface="Cambria Math" panose="02040503050406030204" pitchFamily="18" charset="0"/>
                                          </a:rPr>
                                        </m:ctrlPr>
                                      </m:mPr>
                                      <m:mr>
                                        <m:e>
                                          <m:r>
                                            <m:rPr>
                                              <m:brk m:alnAt="7"/>
                                            </m:rPr>
                                            <a:rPr lang="en-MY" b="0" i="0" smtClean="0">
                                              <a:latin typeface="Cambria Math" panose="02040503050406030204" pitchFamily="18" charset="0"/>
                                            </a:rPr>
                                            <m:t>  </m:t>
                                          </m:r>
                                          <m:r>
                                            <a:rPr lang="en-MY" i="0">
                                              <a:latin typeface="Cambria Math" panose="02040503050406030204" pitchFamily="18" charset="0"/>
                                            </a:rPr>
                                            <m:t>2</m:t>
                                          </m:r>
                                        </m:e>
                                        <m:e>
                                          <m:r>
                                            <a:rPr lang="en-MY" b="0" i="0" smtClean="0">
                                              <a:latin typeface="Cambria Math" panose="02040503050406030204" pitchFamily="18" charset="0"/>
                                            </a:rPr>
                                            <m:t>    </m:t>
                                          </m:r>
                                          <m:r>
                                            <a:rPr lang="en-MY" i="0">
                                              <a:latin typeface="Cambria Math" panose="02040503050406030204" pitchFamily="18" charset="0"/>
                                            </a:rPr>
                                            <m:t>2</m:t>
                                          </m:r>
                                        </m:e>
                                        <m:e>
                                          <m:r>
                                            <a:rPr lang="en-MY" b="0" i="0" smtClean="0">
                                              <a:latin typeface="Cambria Math" panose="02040503050406030204" pitchFamily="18" charset="0"/>
                                            </a:rPr>
                                            <m:t> </m:t>
                                          </m:r>
                                          <m:r>
                                            <a:rPr lang="en-MY" i="0">
                                              <a:latin typeface="Cambria Math" panose="02040503050406030204" pitchFamily="18" charset="0"/>
                                            </a:rPr>
                                            <m:t>−1</m:t>
                                          </m:r>
                                        </m:e>
                                      </m:mr>
                                    </m:m>
                                  </m:e>
                                </m:mr>
                              </m:m>
                            </m:e>
                            <m:e>
                              <m:r>
                                <a:rPr lang="en-MY" i="0">
                                  <a:latin typeface="Cambria Math" panose="02040503050406030204" pitchFamily="18" charset="0"/>
                                </a:rPr>
                                <m:t>&amp;</m:t>
                              </m:r>
                              <m:m>
                                <m:mPr>
                                  <m:mcs>
                                    <m:mc>
                                      <m:mcPr>
                                        <m:count m:val="2"/>
                                        <m:mcJc m:val="center"/>
                                      </m:mcPr>
                                    </m:mc>
                                  </m:mcs>
                                  <m:ctrlPr>
                                    <a:rPr lang="en-MY" i="1">
                                      <a:latin typeface="Cambria Math" panose="02040503050406030204" pitchFamily="18" charset="0"/>
                                    </a:rPr>
                                  </m:ctrlPr>
                                </m:mPr>
                                <m:mr>
                                  <m:e>
                                    <m:m>
                                      <m:mPr>
                                        <m:mcs>
                                          <m:mc>
                                            <m:mcPr>
                                              <m:count m:val="2"/>
                                              <m:mcJc m:val="center"/>
                                            </m:mcPr>
                                          </m:mc>
                                        </m:mcs>
                                        <m:ctrlPr>
                                          <a:rPr lang="en-MY" i="1" smtClean="0">
                                            <a:latin typeface="Cambria Math" panose="02040503050406030204" pitchFamily="18" charset="0"/>
                                          </a:rPr>
                                        </m:ctrlPr>
                                      </m:mPr>
                                      <m:mr>
                                        <m:e>
                                          <m:r>
                                            <a:rPr lang="en-MY" i="0">
                                              <a:latin typeface="Cambria Math" panose="02040503050406030204" pitchFamily="18" charset="0"/>
                                            </a:rPr>
                                            <m:t>−1</m:t>
                                          </m:r>
                                        </m:e>
                                        <m:e>
                                          <m:r>
                                            <a:rPr lang="en-MY" b="0" i="1" smtClean="0">
                                              <a:latin typeface="Cambria Math" panose="02040503050406030204" pitchFamily="18" charset="0"/>
                                            </a:rPr>
                                            <m:t>   </m:t>
                                          </m:r>
                                          <m:r>
                                            <a:rPr lang="en-MY" i="0">
                                              <a:latin typeface="Cambria Math" panose="02040503050406030204" pitchFamily="18" charset="0"/>
                                            </a:rPr>
                                            <m:t>2</m:t>
                                          </m:r>
                                        </m:e>
                                      </m:mr>
                                    </m:m>
                                  </m:e>
                                  <m:e>
                                    <m:m>
                                      <m:mPr>
                                        <m:mcs>
                                          <m:mc>
                                            <m:mcPr>
                                              <m:count m:val="3"/>
                                              <m:mcJc m:val="center"/>
                                            </m:mcPr>
                                          </m:mc>
                                        </m:mcs>
                                        <m:ctrlPr>
                                          <a:rPr lang="en-MY" i="1">
                                            <a:latin typeface="Cambria Math" panose="02040503050406030204" pitchFamily="18" charset="0"/>
                                          </a:rPr>
                                        </m:ctrlPr>
                                      </m:mPr>
                                      <m:mr>
                                        <m:e>
                                          <m:r>
                                            <m:rPr>
                                              <m:brk m:alnAt="7"/>
                                            </m:rPr>
                                            <a:rPr lang="en-MY" b="0" i="0" smtClean="0">
                                              <a:latin typeface="Cambria Math" panose="02040503050406030204" pitchFamily="18" charset="0"/>
                                            </a:rPr>
                                            <m:t>  </m:t>
                                          </m:r>
                                          <m:r>
                                            <a:rPr lang="en-MY" i="0">
                                              <a:latin typeface="Cambria Math" panose="02040503050406030204" pitchFamily="18" charset="0"/>
                                            </a:rPr>
                                            <m:t>8</m:t>
                                          </m:r>
                                        </m:e>
                                        <m:e>
                                          <m:r>
                                            <a:rPr lang="en-MY" b="0" i="0" smtClean="0">
                                              <a:latin typeface="Cambria Math" panose="02040503050406030204" pitchFamily="18" charset="0"/>
                                            </a:rPr>
                                            <m:t>    </m:t>
                                          </m:r>
                                          <m:r>
                                            <a:rPr lang="en-MY" i="0">
                                              <a:latin typeface="Cambria Math" panose="02040503050406030204" pitchFamily="18" charset="0"/>
                                            </a:rPr>
                                            <m:t>2</m:t>
                                          </m:r>
                                        </m:e>
                                        <m:e>
                                          <m:r>
                                            <a:rPr lang="en-MY" i="0">
                                              <a:latin typeface="Cambria Math" panose="02040503050406030204" pitchFamily="18" charset="0"/>
                                            </a:rPr>
                                            <m:t>−1</m:t>
                                          </m:r>
                                        </m:e>
                                      </m:mr>
                                    </m:m>
                                  </m:e>
                                </m:mr>
                              </m:m>
                            </m:e>
                            <m:e>
                              <m:r>
                                <a:rPr lang="en-MY" i="0">
                                  <a:latin typeface="Cambria Math" panose="02040503050406030204" pitchFamily="18" charset="0"/>
                                </a:rPr>
                                <m:t>&amp;</m:t>
                              </m:r>
                              <m:m>
                                <m:mPr>
                                  <m:mcs>
                                    <m:mc>
                                      <m:mcPr>
                                        <m:count m:val="2"/>
                                        <m:mcJc m:val="center"/>
                                      </m:mcPr>
                                    </m:mc>
                                  </m:mcs>
                                  <m:ctrlPr>
                                    <a:rPr lang="en-MY" i="1">
                                      <a:latin typeface="Cambria Math" panose="02040503050406030204" pitchFamily="18" charset="0"/>
                                    </a:rPr>
                                  </m:ctrlPr>
                                </m:mPr>
                                <m:mr>
                                  <m:e>
                                    <m:m>
                                      <m:mPr>
                                        <m:mcs>
                                          <m:mc>
                                            <m:mcPr>
                                              <m:count m:val="2"/>
                                              <m:mcJc m:val="center"/>
                                            </m:mcPr>
                                          </m:mc>
                                        </m:mcs>
                                        <m:ctrlPr>
                                          <a:rPr lang="en-MY" i="1">
                                            <a:latin typeface="Cambria Math" panose="02040503050406030204" pitchFamily="18" charset="0"/>
                                          </a:rPr>
                                        </m:ctrlPr>
                                      </m:mPr>
                                      <m:mr>
                                        <m:e>
                                          <m:r>
                                            <a:rPr lang="en-MY" i="0">
                                              <a:latin typeface="Cambria Math" panose="02040503050406030204" pitchFamily="18" charset="0"/>
                                            </a:rPr>
                                            <m:t>−1</m:t>
                                          </m:r>
                                        </m:e>
                                        <m:e>
                                          <m:r>
                                            <a:rPr lang="en-MY" b="0" i="0" smtClean="0">
                                              <a:latin typeface="Cambria Math" panose="02040503050406030204" pitchFamily="18" charset="0"/>
                                            </a:rPr>
                                            <m:t>   </m:t>
                                          </m:r>
                                          <m:r>
                                            <a:rPr lang="en-MY" i="0">
                                              <a:latin typeface="Cambria Math" panose="02040503050406030204" pitchFamily="18" charset="0"/>
                                            </a:rPr>
                                            <m:t>2</m:t>
                                          </m:r>
                                        </m:e>
                                      </m:mr>
                                    </m:m>
                                    <m:r>
                                      <a:rPr lang="en-MY" b="0" i="1" smtClean="0">
                                        <a:latin typeface="Cambria Math" panose="02040503050406030204" pitchFamily="18" charset="0"/>
                                      </a:rPr>
                                      <m:t>  </m:t>
                                    </m:r>
                                  </m:e>
                                  <m:e>
                                    <m:m>
                                      <m:mPr>
                                        <m:mcs>
                                          <m:mc>
                                            <m:mcPr>
                                              <m:count m:val="3"/>
                                              <m:mcJc m:val="center"/>
                                            </m:mcPr>
                                          </m:mc>
                                        </m:mcs>
                                        <m:ctrlPr>
                                          <a:rPr lang="en-MY" i="1">
                                            <a:latin typeface="Cambria Math" panose="02040503050406030204" pitchFamily="18" charset="0"/>
                                          </a:rPr>
                                        </m:ctrlPr>
                                      </m:mPr>
                                      <m:mr>
                                        <m:e>
                                          <m:r>
                                            <a:rPr lang="en-MY" i="0">
                                              <a:latin typeface="Cambria Math" panose="02040503050406030204" pitchFamily="18" charset="0"/>
                                            </a:rPr>
                                            <m:t>2</m:t>
                                          </m:r>
                                        </m:e>
                                        <m:e>
                                          <m:r>
                                            <a:rPr lang="en-MY" b="0" i="0" smtClean="0">
                                              <a:latin typeface="Cambria Math" panose="02040503050406030204" pitchFamily="18" charset="0"/>
                                            </a:rPr>
                                            <m:t>    </m:t>
                                          </m:r>
                                          <m:r>
                                            <a:rPr lang="en-MY" i="0">
                                              <a:latin typeface="Cambria Math" panose="02040503050406030204" pitchFamily="18" charset="0"/>
                                            </a:rPr>
                                            <m:t>2</m:t>
                                          </m:r>
                                        </m:e>
                                        <m:e>
                                          <m:r>
                                            <a:rPr lang="en-MY" i="0">
                                              <a:latin typeface="Cambria Math" panose="02040503050406030204" pitchFamily="18" charset="0"/>
                                            </a:rPr>
                                            <m:t>−1</m:t>
                                          </m:r>
                                        </m:e>
                                      </m:mr>
                                    </m:m>
                                  </m:e>
                                </m:mr>
                              </m:m>
                            </m:e>
                            <m:e>
                              <m:r>
                                <a:rPr lang="en-MY" i="0">
                                  <a:latin typeface="Cambria Math" panose="02040503050406030204" pitchFamily="18" charset="0"/>
                                </a:rPr>
                                <m:t>&amp;</m:t>
                              </m:r>
                              <m:m>
                                <m:mPr>
                                  <m:mcs>
                                    <m:mc>
                                      <m:mcPr>
                                        <m:count m:val="2"/>
                                        <m:mcJc m:val="center"/>
                                      </m:mcPr>
                                    </m:mc>
                                  </m:mcs>
                                  <m:ctrlPr>
                                    <a:rPr lang="en-MY" i="1">
                                      <a:latin typeface="Cambria Math" panose="02040503050406030204" pitchFamily="18" charset="0"/>
                                    </a:rPr>
                                  </m:ctrlPr>
                                </m:mPr>
                                <m:mr>
                                  <m:e>
                                    <m:m>
                                      <m:mPr>
                                        <m:mcs>
                                          <m:mc>
                                            <m:mcPr>
                                              <m:count m:val="2"/>
                                              <m:mcJc m:val="center"/>
                                            </m:mcPr>
                                          </m:mc>
                                        </m:mcs>
                                        <m:ctrlPr>
                                          <a:rPr lang="en-MY" i="1">
                                            <a:latin typeface="Cambria Math" panose="02040503050406030204" pitchFamily="18" charset="0"/>
                                          </a:rPr>
                                        </m:ctrlPr>
                                      </m:mPr>
                                      <m:mr>
                                        <m:e>
                                          <m:r>
                                            <a:rPr lang="en-MY" i="0">
                                              <a:latin typeface="Cambria Math" panose="02040503050406030204" pitchFamily="18" charset="0"/>
                                            </a:rPr>
                                            <m:t>−1</m:t>
                                          </m:r>
                                        </m:e>
                                        <m:e>
                                          <m:r>
                                            <a:rPr lang="en-MY" i="0">
                                              <a:latin typeface="Cambria Math" panose="02040503050406030204" pitchFamily="18" charset="0"/>
                                            </a:rPr>
                                            <m:t>−1</m:t>
                                          </m:r>
                                        </m:e>
                                      </m:mr>
                                    </m:m>
                                  </m:e>
                                  <m:e>
                                    <m:m>
                                      <m:mPr>
                                        <m:mcs>
                                          <m:mc>
                                            <m:mcPr>
                                              <m:count m:val="3"/>
                                              <m:mcJc m:val="center"/>
                                            </m:mcPr>
                                          </m:mc>
                                        </m:mcs>
                                        <m:ctrlPr>
                                          <a:rPr lang="en-MY" i="1">
                                            <a:latin typeface="Cambria Math" panose="02040503050406030204" pitchFamily="18" charset="0"/>
                                          </a:rPr>
                                        </m:ctrlPr>
                                      </m:mPr>
                                      <m:mr>
                                        <m:e>
                                          <m:r>
                                            <a:rPr lang="en-MY" i="0">
                                              <a:latin typeface="Cambria Math" panose="02040503050406030204" pitchFamily="18" charset="0"/>
                                            </a:rPr>
                                            <m:t>−1</m:t>
                                          </m:r>
                                        </m:e>
                                        <m:e>
                                          <m:r>
                                            <a:rPr lang="en-MY" i="0">
                                              <a:latin typeface="Cambria Math" panose="02040503050406030204" pitchFamily="18" charset="0"/>
                                            </a:rPr>
                                            <m:t>−1</m:t>
                                          </m:r>
                                        </m:e>
                                        <m:e>
                                          <m:r>
                                            <a:rPr lang="en-MY" i="0">
                                              <a:latin typeface="Cambria Math" panose="02040503050406030204" pitchFamily="18" charset="0"/>
                                            </a:rPr>
                                            <m:t>−1</m:t>
                                          </m:r>
                                        </m:e>
                                      </m:mr>
                                    </m:m>
                                  </m:e>
                                </m:mr>
                              </m:m>
                            </m:e>
                          </m:eqArr>
                        </m:e>
                      </m:d>
                    </m:oMath>
                  </m:oMathPara>
                </a14:m>
                <a:endParaRPr lang="en-MY" dirty="0"/>
              </a:p>
            </p:txBody>
          </p:sp>
        </mc:Choice>
        <mc:Fallback>
          <p:sp>
            <p:nvSpPr>
              <p:cNvPr id="4" name="Rectangle 3"/>
              <p:cNvSpPr>
                <a:spLocks noRot="1" noChangeAspect="1" noMove="1" noResize="1" noEditPoints="1" noAdjustHandles="1" noChangeArrowheads="1" noChangeShapeType="1" noTextEdit="1"/>
              </p:cNvSpPr>
              <p:nvPr/>
            </p:nvSpPr>
            <p:spPr>
              <a:xfrm>
                <a:off x="1005820" y="3977631"/>
                <a:ext cx="2829301" cy="1364476"/>
              </a:xfrm>
              <a:prstGeom prst="rect">
                <a:avLst/>
              </a:prstGeom>
              <a:blipFill rotWithShape="0">
                <a:blip r:embed="rId4"/>
                <a:stretch>
                  <a:fillRect/>
                </a:stretch>
              </a:blipFill>
            </p:spPr>
            <p:txBody>
              <a:bodyPr/>
              <a:lstStyle/>
              <a:p>
                <a:r>
                  <a:rPr lang="en-MY">
                    <a:noFill/>
                  </a:rPr>
                  <a:t> </a:t>
                </a:r>
              </a:p>
            </p:txBody>
          </p:sp>
        </mc:Fallback>
      </mc:AlternateContent>
    </p:spTree>
    <p:extLst>
      <p:ext uri="{BB962C8B-B14F-4D97-AF65-F5344CB8AC3E}">
        <p14:creationId xmlns:p14="http://schemas.microsoft.com/office/powerpoint/2010/main" val="3904529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6F0031-75FF-443F-B55E-30338F34494D}"/>
              </a:ext>
            </a:extLst>
          </p:cNvPr>
          <p:cNvSpPr>
            <a:spLocks noGrp="1"/>
          </p:cNvSpPr>
          <p:nvPr>
            <p:ph type="title"/>
          </p:nvPr>
        </p:nvSpPr>
        <p:spPr/>
        <p:txBody>
          <a:bodyPr/>
          <a:lstStyle/>
          <a:p>
            <a:r>
              <a:rPr lang="en-US" b="1" dirty="0"/>
              <a:t>Embossing </a:t>
            </a:r>
            <a:endParaRPr lang="en-US" dirty="0"/>
          </a:p>
        </p:txBody>
      </p:sp>
      <p:sp>
        <p:nvSpPr>
          <p:cNvPr id="3" name="Content Placeholder 2">
            <a:extLst>
              <a:ext uri="{FF2B5EF4-FFF2-40B4-BE49-F238E27FC236}">
                <a16:creationId xmlns:a16="http://schemas.microsoft.com/office/drawing/2014/main" xmlns="" id="{0A82D98A-24CE-487E-8791-8DD9C83AF9A3}"/>
              </a:ext>
            </a:extLst>
          </p:cNvPr>
          <p:cNvSpPr>
            <a:spLocks noGrp="1"/>
          </p:cNvSpPr>
          <p:nvPr>
            <p:ph sz="half" idx="1"/>
          </p:nvPr>
        </p:nvSpPr>
        <p:spPr>
          <a:xfrm>
            <a:off x="1097279" y="1845734"/>
            <a:ext cx="4937760" cy="4330948"/>
          </a:xfrm>
        </p:spPr>
        <p:txBody>
          <a:bodyPr>
            <a:normAutofit/>
          </a:bodyPr>
          <a:lstStyle/>
          <a:p>
            <a:r>
              <a:rPr lang="en-US" dirty="0" smtClean="0"/>
              <a:t>Convert </a:t>
            </a:r>
            <a:r>
              <a:rPr lang="en-US" dirty="0"/>
              <a:t>it into an embossed image. </a:t>
            </a:r>
            <a:endParaRPr lang="en-US" dirty="0" smtClean="0"/>
          </a:p>
          <a:p>
            <a:r>
              <a:rPr lang="en-US" dirty="0" smtClean="0"/>
              <a:t>It </a:t>
            </a:r>
            <a:r>
              <a:rPr lang="en-US" dirty="0"/>
              <a:t>take each pixel and replace it with a shadow or a highlight. </a:t>
            </a:r>
            <a:endParaRPr lang="en-US" dirty="0" smtClean="0"/>
          </a:p>
          <a:p>
            <a:r>
              <a:rPr lang="en-US" dirty="0" smtClean="0"/>
              <a:t>Let's </a:t>
            </a:r>
            <a:r>
              <a:rPr lang="en-US" dirty="0"/>
              <a:t>say we are dealing with a relatively plain region in the image. </a:t>
            </a:r>
            <a:endParaRPr lang="en-US" dirty="0" smtClean="0"/>
          </a:p>
          <a:p>
            <a:r>
              <a:rPr lang="en-US" dirty="0"/>
              <a:t>N</a:t>
            </a:r>
            <a:r>
              <a:rPr lang="en-US" dirty="0" smtClean="0"/>
              <a:t>eed </a:t>
            </a:r>
            <a:r>
              <a:rPr lang="en-US" dirty="0"/>
              <a:t>to replace it with plain gray color because there's not much information there. </a:t>
            </a:r>
            <a:endParaRPr lang="en-US" dirty="0" smtClean="0"/>
          </a:p>
          <a:p>
            <a:r>
              <a:rPr lang="en-US" dirty="0" smtClean="0"/>
              <a:t>If </a:t>
            </a:r>
            <a:r>
              <a:rPr lang="en-US" dirty="0"/>
              <a:t>there is a lot of contrast in a particular region, we will replace it with a white pixel (highlight), or a dark pixel (shadow), depending on the direction in which we are embossing. </a:t>
            </a:r>
          </a:p>
        </p:txBody>
      </p:sp>
      <p:sp>
        <p:nvSpPr>
          <p:cNvPr id="4" name="Content Placeholder 3">
            <a:extLst>
              <a:ext uri="{FF2B5EF4-FFF2-40B4-BE49-F238E27FC236}">
                <a16:creationId xmlns:a16="http://schemas.microsoft.com/office/drawing/2014/main" xmlns="" id="{F9A72AF6-0C37-4B62-A170-D934ED360ADC}"/>
              </a:ext>
            </a:extLst>
          </p:cNvPr>
          <p:cNvSpPr>
            <a:spLocks noGrp="1"/>
          </p:cNvSpPr>
          <p:nvPr>
            <p:ph sz="half" idx="2"/>
          </p:nvPr>
        </p:nvSpPr>
        <p:spPr/>
        <p:txBody>
          <a:bodyPr>
            <a:normAutofit/>
          </a:bodyPr>
          <a:lstStyle/>
          <a:p>
            <a:r>
              <a:rPr lang="en-US" dirty="0"/>
              <a:t>This is what it will look like:</a:t>
            </a:r>
          </a:p>
        </p:txBody>
      </p:sp>
      <p:pic>
        <p:nvPicPr>
          <p:cNvPr id="5" name="Picture 4">
            <a:extLst>
              <a:ext uri="{FF2B5EF4-FFF2-40B4-BE49-F238E27FC236}">
                <a16:creationId xmlns:a16="http://schemas.microsoft.com/office/drawing/2014/main" xmlns="" id="{5B64D747-9598-42F3-AAB7-FCC43A248FEA}"/>
              </a:ext>
            </a:extLst>
          </p:cNvPr>
          <p:cNvPicPr>
            <a:picLocks noChangeAspect="1"/>
          </p:cNvPicPr>
          <p:nvPr/>
        </p:nvPicPr>
        <p:blipFill>
          <a:blip r:embed="rId2"/>
          <a:stretch>
            <a:fillRect/>
          </a:stretch>
        </p:blipFill>
        <p:spPr>
          <a:xfrm>
            <a:off x="6397676" y="2244765"/>
            <a:ext cx="4578247" cy="3624329"/>
          </a:xfrm>
          <a:prstGeom prst="rect">
            <a:avLst/>
          </a:prstGeom>
        </p:spPr>
      </p:pic>
    </p:spTree>
    <p:extLst>
      <p:ext uri="{BB962C8B-B14F-4D97-AF65-F5344CB8AC3E}">
        <p14:creationId xmlns:p14="http://schemas.microsoft.com/office/powerpoint/2010/main" val="2640279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1E919-7303-455F-9EE9-CB627F585A7A}"/>
              </a:ext>
            </a:extLst>
          </p:cNvPr>
          <p:cNvSpPr>
            <a:spLocks noGrp="1"/>
          </p:cNvSpPr>
          <p:nvPr>
            <p:ph type="title"/>
          </p:nvPr>
        </p:nvSpPr>
        <p:spPr/>
        <p:txBody>
          <a:bodyPr/>
          <a:lstStyle/>
          <a:p>
            <a:r>
              <a:rPr lang="en-US" b="1" dirty="0"/>
              <a:t>Erosion and dilation </a:t>
            </a:r>
            <a:endParaRPr lang="en-US" dirty="0"/>
          </a:p>
        </p:txBody>
      </p:sp>
      <p:sp>
        <p:nvSpPr>
          <p:cNvPr id="3" name="Content Placeholder 2">
            <a:extLst>
              <a:ext uri="{FF2B5EF4-FFF2-40B4-BE49-F238E27FC236}">
                <a16:creationId xmlns:a16="http://schemas.microsoft.com/office/drawing/2014/main" xmlns="" id="{4A8E5B39-52FB-4AE6-94E7-7E71C7432647}"/>
              </a:ext>
            </a:extLst>
          </p:cNvPr>
          <p:cNvSpPr>
            <a:spLocks noGrp="1"/>
          </p:cNvSpPr>
          <p:nvPr>
            <p:ph sz="half" idx="1"/>
          </p:nvPr>
        </p:nvSpPr>
        <p:spPr/>
        <p:txBody>
          <a:bodyPr/>
          <a:lstStyle/>
          <a:p>
            <a:r>
              <a:rPr lang="en-US" b="1" dirty="0"/>
              <a:t>Erosion </a:t>
            </a:r>
            <a:r>
              <a:rPr lang="en-US" dirty="0"/>
              <a:t>and </a:t>
            </a:r>
            <a:r>
              <a:rPr lang="en-US" b="1" dirty="0"/>
              <a:t>dilation </a:t>
            </a:r>
            <a:r>
              <a:rPr lang="en-US" dirty="0"/>
              <a:t>are morphological image processing operations</a:t>
            </a:r>
          </a:p>
        </p:txBody>
      </p:sp>
      <p:sp>
        <p:nvSpPr>
          <p:cNvPr id="4" name="Content Placeholder 3">
            <a:extLst>
              <a:ext uri="{FF2B5EF4-FFF2-40B4-BE49-F238E27FC236}">
                <a16:creationId xmlns:a16="http://schemas.microsoft.com/office/drawing/2014/main" xmlns="" id="{EC47ADFA-FEEA-41BD-8540-AB366C9CF6BB}"/>
              </a:ext>
            </a:extLst>
          </p:cNvPr>
          <p:cNvSpPr>
            <a:spLocks noGrp="1"/>
          </p:cNvSpPr>
          <p:nvPr>
            <p:ph sz="half" idx="2"/>
          </p:nvPr>
        </p:nvSpPr>
        <p:spPr/>
        <p:txBody>
          <a:bodyPr/>
          <a:lstStyle/>
          <a:p>
            <a:r>
              <a:rPr lang="en-US" dirty="0"/>
              <a:t>Let's see what these operations look like: </a:t>
            </a:r>
          </a:p>
        </p:txBody>
      </p:sp>
      <p:pic>
        <p:nvPicPr>
          <p:cNvPr id="5" name="Picture 4">
            <a:extLst>
              <a:ext uri="{FF2B5EF4-FFF2-40B4-BE49-F238E27FC236}">
                <a16:creationId xmlns:a16="http://schemas.microsoft.com/office/drawing/2014/main" xmlns="" id="{01F6B3EA-C294-45FA-A94C-C1E254BCABF7}"/>
              </a:ext>
            </a:extLst>
          </p:cNvPr>
          <p:cNvPicPr>
            <a:picLocks noChangeAspect="1"/>
          </p:cNvPicPr>
          <p:nvPr/>
        </p:nvPicPr>
        <p:blipFill>
          <a:blip r:embed="rId2"/>
          <a:stretch>
            <a:fillRect/>
          </a:stretch>
        </p:blipFill>
        <p:spPr>
          <a:xfrm>
            <a:off x="6946150" y="2284195"/>
            <a:ext cx="3481300" cy="3146438"/>
          </a:xfrm>
          <a:prstGeom prst="rect">
            <a:avLst/>
          </a:prstGeom>
        </p:spPr>
      </p:pic>
      <p:sp>
        <p:nvSpPr>
          <p:cNvPr id="6" name="Rectangle 5"/>
          <p:cNvSpPr/>
          <p:nvPr/>
        </p:nvSpPr>
        <p:spPr>
          <a:xfrm>
            <a:off x="5558119" y="2558150"/>
            <a:ext cx="1832680" cy="584775"/>
          </a:xfrm>
          <a:prstGeom prst="rect">
            <a:avLst/>
          </a:prstGeom>
        </p:spPr>
        <p:txBody>
          <a:bodyPr wrap="square">
            <a:spAutoFit/>
          </a:bodyPr>
          <a:lstStyle/>
          <a:p>
            <a:r>
              <a:rPr lang="en-US" sz="3200" spc="-50" dirty="0" smtClean="0">
                <a:solidFill>
                  <a:srgbClr val="000000">
                    <a:lumMod val="75000"/>
                    <a:lumOff val="25000"/>
                  </a:srgbClr>
                </a:solidFill>
                <a:latin typeface="Calibri Light" panose="020F0302020204030204"/>
                <a:ea typeface="+mj-ea"/>
                <a:cs typeface="+mj-cs"/>
              </a:rPr>
              <a:t>Original</a:t>
            </a:r>
            <a:endParaRPr lang="en-MY" sz="3200" dirty="0"/>
          </a:p>
        </p:txBody>
      </p:sp>
      <p:sp>
        <p:nvSpPr>
          <p:cNvPr id="7" name="Rectangle 6"/>
          <p:cNvSpPr/>
          <p:nvPr/>
        </p:nvSpPr>
        <p:spPr>
          <a:xfrm>
            <a:off x="5558119" y="3581385"/>
            <a:ext cx="1832680" cy="584775"/>
          </a:xfrm>
          <a:prstGeom prst="rect">
            <a:avLst/>
          </a:prstGeom>
        </p:spPr>
        <p:txBody>
          <a:bodyPr wrap="square">
            <a:spAutoFit/>
          </a:bodyPr>
          <a:lstStyle/>
          <a:p>
            <a:r>
              <a:rPr lang="en-US" sz="3200" spc="-50" dirty="0" smtClean="0">
                <a:solidFill>
                  <a:srgbClr val="000000">
                    <a:lumMod val="75000"/>
                    <a:lumOff val="25000"/>
                  </a:srgbClr>
                </a:solidFill>
                <a:latin typeface="Calibri Light" panose="020F0302020204030204"/>
                <a:ea typeface="+mj-ea"/>
                <a:cs typeface="+mj-cs"/>
              </a:rPr>
              <a:t>Erosion</a:t>
            </a:r>
            <a:endParaRPr lang="en-MY" sz="3200" dirty="0"/>
          </a:p>
        </p:txBody>
      </p:sp>
      <p:sp>
        <p:nvSpPr>
          <p:cNvPr id="8" name="Rectangle 7"/>
          <p:cNvSpPr/>
          <p:nvPr/>
        </p:nvSpPr>
        <p:spPr>
          <a:xfrm>
            <a:off x="5558119" y="4604620"/>
            <a:ext cx="1832680" cy="584775"/>
          </a:xfrm>
          <a:prstGeom prst="rect">
            <a:avLst/>
          </a:prstGeom>
        </p:spPr>
        <p:txBody>
          <a:bodyPr wrap="square">
            <a:spAutoFit/>
          </a:bodyPr>
          <a:lstStyle/>
          <a:p>
            <a:r>
              <a:rPr lang="en-US" sz="3200" b="1" spc="-50" dirty="0" smtClean="0">
                <a:solidFill>
                  <a:srgbClr val="000000">
                    <a:lumMod val="75000"/>
                    <a:lumOff val="25000"/>
                  </a:srgbClr>
                </a:solidFill>
                <a:latin typeface="Calibri Light" panose="020F0302020204030204"/>
                <a:ea typeface="+mj-ea"/>
                <a:cs typeface="+mj-cs"/>
              </a:rPr>
              <a:t>Dilation</a:t>
            </a:r>
            <a:endParaRPr lang="en-MY" sz="3200" b="1" dirty="0"/>
          </a:p>
        </p:txBody>
      </p:sp>
    </p:spTree>
    <p:extLst>
      <p:ext uri="{BB962C8B-B14F-4D97-AF65-F5344CB8AC3E}">
        <p14:creationId xmlns:p14="http://schemas.microsoft.com/office/powerpoint/2010/main" val="4210908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1E919-7303-455F-9EE9-CB627F585A7A}"/>
              </a:ext>
            </a:extLst>
          </p:cNvPr>
          <p:cNvSpPr>
            <a:spLocks noGrp="1"/>
          </p:cNvSpPr>
          <p:nvPr>
            <p:ph type="title"/>
          </p:nvPr>
        </p:nvSpPr>
        <p:spPr/>
        <p:txBody>
          <a:bodyPr/>
          <a:lstStyle/>
          <a:p>
            <a:r>
              <a:rPr lang="en-US" b="1" dirty="0"/>
              <a:t>Erosion and dilation </a:t>
            </a:r>
            <a:endParaRPr lang="en-US" dirty="0"/>
          </a:p>
        </p:txBody>
      </p:sp>
      <p:pic>
        <p:nvPicPr>
          <p:cNvPr id="11" name="Picture 10">
            <a:extLst>
              <a:ext uri="{FF2B5EF4-FFF2-40B4-BE49-F238E27FC236}">
                <a16:creationId xmlns="" xmlns:a16="http://schemas.microsoft.com/office/drawing/2014/main" id="{50BEFF78-1405-4895-B0AD-F708B2C76B2F}"/>
              </a:ext>
            </a:extLst>
          </p:cNvPr>
          <p:cNvPicPr>
            <a:picLocks noChangeAspect="1"/>
          </p:cNvPicPr>
          <p:nvPr/>
        </p:nvPicPr>
        <p:blipFill>
          <a:blip r:embed="rId2"/>
          <a:stretch>
            <a:fillRect/>
          </a:stretch>
        </p:blipFill>
        <p:spPr>
          <a:xfrm>
            <a:off x="949223" y="2293171"/>
            <a:ext cx="5631731" cy="3408382"/>
          </a:xfrm>
          <a:prstGeom prst="rect">
            <a:avLst/>
          </a:prstGeom>
        </p:spPr>
      </p:pic>
      <p:sp>
        <p:nvSpPr>
          <p:cNvPr id="12" name="TextBox 11">
            <a:extLst>
              <a:ext uri="{FF2B5EF4-FFF2-40B4-BE49-F238E27FC236}">
                <a16:creationId xmlns="" xmlns:a16="http://schemas.microsoft.com/office/drawing/2014/main" id="{84CD9299-294D-48DD-91C3-837AF90BDF3B}"/>
              </a:ext>
            </a:extLst>
          </p:cNvPr>
          <p:cNvSpPr txBox="1"/>
          <p:nvPr/>
        </p:nvSpPr>
        <p:spPr>
          <a:xfrm>
            <a:off x="4964136" y="4964224"/>
            <a:ext cx="1061509" cy="369332"/>
          </a:xfrm>
          <a:prstGeom prst="rect">
            <a:avLst/>
          </a:prstGeom>
          <a:noFill/>
        </p:spPr>
        <p:txBody>
          <a:bodyPr wrap="none" rtlCol="0">
            <a:spAutoFit/>
          </a:bodyPr>
          <a:lstStyle/>
          <a:p>
            <a:r>
              <a:rPr lang="en-US" dirty="0">
                <a:solidFill>
                  <a:schemeClr val="bg1"/>
                </a:solidFill>
              </a:rPr>
              <a:t>Laplacian</a:t>
            </a:r>
          </a:p>
        </p:txBody>
      </p:sp>
      <p:pic>
        <p:nvPicPr>
          <p:cNvPr id="13" name="Picture 12">
            <a:extLst>
              <a:ext uri="{FF2B5EF4-FFF2-40B4-BE49-F238E27FC236}">
                <a16:creationId xmlns="" xmlns:a16="http://schemas.microsoft.com/office/drawing/2014/main" id="{6D54480E-81C1-43F7-AF3A-327BEB93A7B9}"/>
              </a:ext>
            </a:extLst>
          </p:cNvPr>
          <p:cNvPicPr>
            <a:picLocks noChangeAspect="1"/>
          </p:cNvPicPr>
          <p:nvPr/>
        </p:nvPicPr>
        <p:blipFill>
          <a:blip r:embed="rId3"/>
          <a:stretch>
            <a:fillRect/>
          </a:stretch>
        </p:blipFill>
        <p:spPr>
          <a:xfrm>
            <a:off x="6707947" y="2958140"/>
            <a:ext cx="5219700" cy="2190750"/>
          </a:xfrm>
          <a:prstGeom prst="rect">
            <a:avLst/>
          </a:prstGeom>
        </p:spPr>
      </p:pic>
      <p:sp>
        <p:nvSpPr>
          <p:cNvPr id="14" name="TextBox 13">
            <a:extLst>
              <a:ext uri="{FF2B5EF4-FFF2-40B4-BE49-F238E27FC236}">
                <a16:creationId xmlns="" xmlns:a16="http://schemas.microsoft.com/office/drawing/2014/main" id="{6021107A-BA09-4417-B370-17DD8B729701}"/>
              </a:ext>
            </a:extLst>
          </p:cNvPr>
          <p:cNvSpPr txBox="1"/>
          <p:nvPr/>
        </p:nvSpPr>
        <p:spPr>
          <a:xfrm>
            <a:off x="9317797" y="4594892"/>
            <a:ext cx="702436" cy="369332"/>
          </a:xfrm>
          <a:prstGeom prst="rect">
            <a:avLst/>
          </a:prstGeom>
          <a:noFill/>
        </p:spPr>
        <p:txBody>
          <a:bodyPr wrap="none" rtlCol="0">
            <a:spAutoFit/>
          </a:bodyPr>
          <a:lstStyle/>
          <a:p>
            <a:r>
              <a:rPr lang="en-US" dirty="0">
                <a:solidFill>
                  <a:schemeClr val="bg1"/>
                </a:solidFill>
              </a:rPr>
              <a:t>Sobel</a:t>
            </a:r>
          </a:p>
        </p:txBody>
      </p:sp>
    </p:spTree>
    <p:extLst>
      <p:ext uri="{BB962C8B-B14F-4D97-AF65-F5344CB8AC3E}">
        <p14:creationId xmlns:p14="http://schemas.microsoft.com/office/powerpoint/2010/main" val="2911720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0D02BC-5BAC-4CEB-B025-1A651088384F}"/>
              </a:ext>
            </a:extLst>
          </p:cNvPr>
          <p:cNvSpPr>
            <a:spLocks noGrp="1"/>
          </p:cNvSpPr>
          <p:nvPr>
            <p:ph type="title"/>
          </p:nvPr>
        </p:nvSpPr>
        <p:spPr/>
        <p:txBody>
          <a:bodyPr/>
          <a:lstStyle/>
          <a:p>
            <a:r>
              <a:rPr lang="en-US" b="1" dirty="0"/>
              <a:t>Enhancing the contrast in an image </a:t>
            </a:r>
            <a:endParaRPr lang="en-US" dirty="0"/>
          </a:p>
        </p:txBody>
      </p:sp>
      <p:sp>
        <p:nvSpPr>
          <p:cNvPr id="3" name="Content Placeholder 2">
            <a:extLst>
              <a:ext uri="{FF2B5EF4-FFF2-40B4-BE49-F238E27FC236}">
                <a16:creationId xmlns:a16="http://schemas.microsoft.com/office/drawing/2014/main" xmlns="" id="{50C26DEC-458A-47E7-BEA4-01DE6AD42196}"/>
              </a:ext>
            </a:extLst>
          </p:cNvPr>
          <p:cNvSpPr>
            <a:spLocks noGrp="1"/>
          </p:cNvSpPr>
          <p:nvPr>
            <p:ph sz="half" idx="1"/>
          </p:nvPr>
        </p:nvSpPr>
        <p:spPr/>
        <p:txBody>
          <a:bodyPr>
            <a:normAutofit/>
          </a:bodyPr>
          <a:lstStyle/>
          <a:p>
            <a:r>
              <a:rPr lang="en-US" dirty="0"/>
              <a:t>Whenever we capture images in low-light conditions, the images turn out to be dark.</a:t>
            </a:r>
          </a:p>
          <a:p>
            <a:r>
              <a:rPr lang="en-US" dirty="0"/>
              <a:t>This typically happens when you capture images in the evening or in a dimly lit room. </a:t>
            </a:r>
          </a:p>
          <a:p>
            <a:r>
              <a:rPr lang="en-US" dirty="0"/>
              <a:t>When this happens, a lot of details in the image are not clearly visible to the human eye. </a:t>
            </a:r>
          </a:p>
          <a:p>
            <a:r>
              <a:rPr lang="en-US" dirty="0"/>
              <a:t>We use a process called </a:t>
            </a:r>
            <a:r>
              <a:rPr lang="en-US" b="1" dirty="0"/>
              <a:t>Histogram Equalization </a:t>
            </a:r>
            <a:r>
              <a:rPr lang="en-US" dirty="0"/>
              <a:t>to achieve this. </a:t>
            </a:r>
          </a:p>
        </p:txBody>
      </p:sp>
      <p:sp>
        <p:nvSpPr>
          <p:cNvPr id="4" name="Content Placeholder 3">
            <a:extLst>
              <a:ext uri="{FF2B5EF4-FFF2-40B4-BE49-F238E27FC236}">
                <a16:creationId xmlns:a16="http://schemas.microsoft.com/office/drawing/2014/main" xmlns="" id="{05B1C602-A8D8-463B-A591-3C9727ECBA07}"/>
              </a:ext>
            </a:extLst>
          </p:cNvPr>
          <p:cNvSpPr>
            <a:spLocks noGrp="1"/>
          </p:cNvSpPr>
          <p:nvPr>
            <p:ph sz="half" idx="2"/>
          </p:nvPr>
        </p:nvSpPr>
        <p:spPr/>
        <p:txBody>
          <a:bodyPr>
            <a:normAutofit/>
          </a:bodyPr>
          <a:lstStyle/>
          <a:p>
            <a:r>
              <a:rPr lang="en-US" dirty="0"/>
              <a:t>To give an example, this is what it looks like before and after contrast enhancement:</a:t>
            </a:r>
          </a:p>
        </p:txBody>
      </p:sp>
      <p:pic>
        <p:nvPicPr>
          <p:cNvPr id="5" name="Picture 4">
            <a:extLst>
              <a:ext uri="{FF2B5EF4-FFF2-40B4-BE49-F238E27FC236}">
                <a16:creationId xmlns:a16="http://schemas.microsoft.com/office/drawing/2014/main" xmlns="" id="{CFC69B24-A929-4A34-89D9-E0444C895AFC}"/>
              </a:ext>
            </a:extLst>
          </p:cNvPr>
          <p:cNvPicPr>
            <a:picLocks noChangeAspect="1"/>
          </p:cNvPicPr>
          <p:nvPr/>
        </p:nvPicPr>
        <p:blipFill>
          <a:blip r:embed="rId2"/>
          <a:stretch>
            <a:fillRect/>
          </a:stretch>
        </p:blipFill>
        <p:spPr>
          <a:xfrm>
            <a:off x="6156963" y="2531687"/>
            <a:ext cx="5489605" cy="2131754"/>
          </a:xfrm>
          <a:prstGeom prst="rect">
            <a:avLst/>
          </a:prstGeom>
        </p:spPr>
      </p:pic>
      <p:sp>
        <p:nvSpPr>
          <p:cNvPr id="6" name="TextBox 5">
            <a:extLst>
              <a:ext uri="{FF2B5EF4-FFF2-40B4-BE49-F238E27FC236}">
                <a16:creationId xmlns:a16="http://schemas.microsoft.com/office/drawing/2014/main" xmlns="" id="{81991EC2-FC4B-4D0E-9C1B-A559B566FA73}"/>
              </a:ext>
            </a:extLst>
          </p:cNvPr>
          <p:cNvSpPr txBox="1"/>
          <p:nvPr/>
        </p:nvSpPr>
        <p:spPr>
          <a:xfrm>
            <a:off x="6217920" y="4857603"/>
            <a:ext cx="5428648" cy="1200329"/>
          </a:xfrm>
          <a:prstGeom prst="rect">
            <a:avLst/>
          </a:prstGeom>
          <a:noFill/>
        </p:spPr>
        <p:txBody>
          <a:bodyPr wrap="square" rtlCol="0">
            <a:spAutoFit/>
          </a:bodyPr>
          <a:lstStyle/>
          <a:p>
            <a:r>
              <a:rPr lang="en-US"/>
              <a:t>As we can see here, the input image on the left is really dark. To rectify this, we need to adjust the pixel values so that they are spread across the entire spectrum of values, that is, between 0 and 255. </a:t>
            </a:r>
            <a:endParaRPr lang="en-US" dirty="0"/>
          </a:p>
        </p:txBody>
      </p:sp>
    </p:spTree>
    <p:extLst>
      <p:ext uri="{BB962C8B-B14F-4D97-AF65-F5344CB8AC3E}">
        <p14:creationId xmlns:p14="http://schemas.microsoft.com/office/powerpoint/2010/main" val="647387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1939288" y="386079"/>
            <a:ext cx="8313421" cy="1025926"/>
          </a:xfrm>
        </p:spPr>
        <p:txBody>
          <a:bodyPr>
            <a:normAutofit fontScale="90000"/>
          </a:bodyPr>
          <a:lstStyle/>
          <a:p>
            <a:pPr lvl="0"/>
            <a:r>
              <a:rPr lang="en-US"/>
              <a:t/>
            </a:r>
            <a:br>
              <a:rPr lang="en-US"/>
            </a:br>
            <a:r>
              <a:rPr lang="en-US"/>
              <a:t>Challenge: Lighting Conditions</a:t>
            </a:r>
          </a:p>
        </p:txBody>
      </p:sp>
      <p:sp>
        <p:nvSpPr>
          <p:cNvPr id="3" name="TextBox 2"/>
          <p:cNvSpPr txBox="1"/>
          <p:nvPr/>
        </p:nvSpPr>
        <p:spPr>
          <a:xfrm>
            <a:off x="2973459" y="1590262"/>
            <a:ext cx="4282110" cy="369338"/>
          </a:xfrm>
          <a:prstGeom prst="rect">
            <a:avLst/>
          </a:prstGeom>
          <a:noFill/>
          <a:ln cap="flat">
            <a:noFill/>
          </a:ln>
        </p:spPr>
        <p:txBody>
          <a:bodyPr vert="horz" wrap="square" lIns="91438" tIns="45723" rIns="91438" bIns="45723" anchor="t" anchorCtr="0" compatLnSpc="1">
            <a:spAutoFit/>
          </a:bodyPr>
          <a:lstStyle/>
          <a:p>
            <a:pPr defTabSz="914422">
              <a:defRPr sz="1800" b="0" i="0" u="none" strike="noStrike" kern="0" cap="none" spc="0" baseline="0">
                <a:solidFill>
                  <a:srgbClr val="000000"/>
                </a:solidFill>
                <a:uFillTx/>
              </a:defRPr>
            </a:pPr>
            <a:r>
              <a:rPr lang="en-US">
                <a:solidFill>
                  <a:srgbClr val="FFFFFF"/>
                </a:solidFill>
                <a:latin typeface="Trebuchet MS"/>
              </a:rPr>
              <a:t>Graphics is hard, vision is harder slide</a:t>
            </a:r>
          </a:p>
        </p:txBody>
      </p:sp>
      <p:pic>
        <p:nvPicPr>
          <p:cNvPr id="4" name="Picture 6"/>
          <p:cNvPicPr>
            <a:picLocks noChangeAspect="1"/>
          </p:cNvPicPr>
          <p:nvPr/>
        </p:nvPicPr>
        <p:blipFill>
          <a:blip r:embed="rId3"/>
          <a:srcRect/>
          <a:stretch>
            <a:fillRect/>
          </a:stretch>
        </p:blipFill>
        <p:spPr>
          <a:xfrm>
            <a:off x="1702160" y="1590262"/>
            <a:ext cx="8538761" cy="4619817"/>
          </a:xfrm>
          <a:prstGeom prst="rect">
            <a:avLst/>
          </a:prstGeom>
          <a:noFill/>
          <a:ln cap="flat">
            <a:noFill/>
          </a:ln>
        </p:spPr>
      </p:pic>
      <p:sp>
        <p:nvSpPr>
          <p:cNvPr id="5" name="Rectangle 4"/>
          <p:cNvSpPr/>
          <p:nvPr/>
        </p:nvSpPr>
        <p:spPr>
          <a:xfrm>
            <a:off x="8584870" y="6667325"/>
            <a:ext cx="1904245" cy="190674"/>
          </a:xfrm>
          <a:prstGeom prst="rect">
            <a:avLst/>
          </a:prstGeom>
          <a:solidFill>
            <a:srgbClr val="222222"/>
          </a:solidFill>
          <a:ln cap="flat">
            <a:noFill/>
            <a:prstDash val="solid"/>
          </a:ln>
        </p:spPr>
        <p:txBody>
          <a:bodyPr vert="horz" wrap="square" lIns="82953" tIns="41476" rIns="82953" bIns="41476" anchor="ctr" anchorCtr="1" compatLnSpc="1">
            <a:noAutofit/>
          </a:bodyPr>
          <a:lstStyle/>
          <a:p>
            <a:pPr algn="ctr" defTabSz="829544">
              <a:defRPr sz="1800" b="0" i="0" u="none" strike="noStrike" kern="0" cap="none" spc="0" baseline="0">
                <a:solidFill>
                  <a:srgbClr val="000000"/>
                </a:solidFill>
                <a:uFillTx/>
              </a:defRPr>
            </a:pPr>
            <a:endParaRPr lang="en-MY" sz="1633">
              <a:solidFill>
                <a:srgbClr val="FFFFFF"/>
              </a:solidFill>
              <a:latin typeface="Trebuchet MS"/>
            </a:endParaRPr>
          </a:p>
        </p:txBody>
      </p:sp>
    </p:spTree>
    <p:extLst>
      <p:ext uri="{BB962C8B-B14F-4D97-AF65-F5344CB8AC3E}">
        <p14:creationId xmlns:p14="http://schemas.microsoft.com/office/powerpoint/2010/main" val="236436854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dirty="0"/>
              <a:t>OUR SCHEDULE </a:t>
            </a:r>
          </a:p>
        </p:txBody>
      </p:sp>
      <p:sp>
        <p:nvSpPr>
          <p:cNvPr id="8" name="Text Placeholder 7"/>
          <p:cNvSpPr>
            <a:spLocks noGrp="1"/>
          </p:cNvSpPr>
          <p:nvPr>
            <p:ph type="body" sz="half" idx="2"/>
          </p:nvPr>
        </p:nvSpPr>
        <p:spPr/>
        <p:txBody>
          <a:bodyPr/>
          <a:lstStyle/>
          <a:p>
            <a:r>
              <a:rPr lang="en-MY" dirty="0"/>
              <a:t># DAY 1</a:t>
            </a:r>
          </a:p>
        </p:txBody>
      </p:sp>
      <p:graphicFrame>
        <p:nvGraphicFramePr>
          <p:cNvPr id="6" name="Diagram 5"/>
          <p:cNvGraphicFramePr/>
          <p:nvPr>
            <p:extLst/>
          </p:nvPr>
        </p:nvGraphicFramePr>
        <p:xfrm>
          <a:off x="4652683" y="594359"/>
          <a:ext cx="7100047" cy="57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7269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1E919-7303-455F-9EE9-CB627F585A7A}"/>
              </a:ext>
            </a:extLst>
          </p:cNvPr>
          <p:cNvSpPr>
            <a:spLocks noGrp="1"/>
          </p:cNvSpPr>
          <p:nvPr>
            <p:ph type="title"/>
          </p:nvPr>
        </p:nvSpPr>
        <p:spPr/>
        <p:txBody>
          <a:bodyPr/>
          <a:lstStyle/>
          <a:p>
            <a:r>
              <a:rPr lang="en-US" b="1" dirty="0" smtClean="0"/>
              <a:t>Exercise</a:t>
            </a:r>
            <a:endParaRPr lang="en-US" dirty="0"/>
          </a:p>
        </p:txBody>
      </p:sp>
      <p:sp>
        <p:nvSpPr>
          <p:cNvPr id="10" name="Rectangle 9"/>
          <p:cNvSpPr/>
          <p:nvPr/>
        </p:nvSpPr>
        <p:spPr>
          <a:xfrm>
            <a:off x="1308847" y="2674691"/>
            <a:ext cx="9461351" cy="2308324"/>
          </a:xfrm>
          <a:prstGeom prst="rect">
            <a:avLst/>
          </a:prstGeom>
        </p:spPr>
        <p:txBody>
          <a:bodyPr wrap="square">
            <a:spAutoFit/>
          </a:bodyPr>
          <a:lstStyle/>
          <a:p>
            <a:pPr algn="ctr"/>
            <a:r>
              <a:rPr lang="en-US" sz="4800" spc="-50" dirty="0">
                <a:solidFill>
                  <a:srgbClr val="000000">
                    <a:lumMod val="75000"/>
                    <a:lumOff val="25000"/>
                  </a:srgbClr>
                </a:solidFill>
                <a:latin typeface="Calibri Light" panose="020F0302020204030204"/>
                <a:ea typeface="+mj-ea"/>
                <a:cs typeface="+mj-cs"/>
              </a:rPr>
              <a:t>Use your webcam </a:t>
            </a:r>
            <a:r>
              <a:rPr lang="en-US" sz="4800" spc="-50" dirty="0" smtClean="0">
                <a:solidFill>
                  <a:srgbClr val="000000">
                    <a:lumMod val="75000"/>
                    <a:lumOff val="25000"/>
                  </a:srgbClr>
                </a:solidFill>
                <a:latin typeface="Calibri Light" panose="020F0302020204030204"/>
                <a:ea typeface="+mj-ea"/>
                <a:cs typeface="+mj-cs"/>
              </a:rPr>
              <a:t>:</a:t>
            </a:r>
          </a:p>
          <a:p>
            <a:pPr algn="ctr"/>
            <a:r>
              <a:rPr lang="en-US" sz="4800" spc="-50" dirty="0" smtClean="0">
                <a:solidFill>
                  <a:srgbClr val="000000">
                    <a:lumMod val="75000"/>
                    <a:lumOff val="25000"/>
                  </a:srgbClr>
                </a:solidFill>
                <a:latin typeface="Calibri Light" panose="020F0302020204030204"/>
                <a:ea typeface="+mj-ea"/>
                <a:cs typeface="+mj-cs"/>
              </a:rPr>
              <a:t>Perform enhancement of the image contrast</a:t>
            </a:r>
            <a:endParaRPr lang="en-MY" dirty="0"/>
          </a:p>
        </p:txBody>
      </p:sp>
    </p:spTree>
    <p:extLst>
      <p:ext uri="{BB962C8B-B14F-4D97-AF65-F5344CB8AC3E}">
        <p14:creationId xmlns:p14="http://schemas.microsoft.com/office/powerpoint/2010/main" val="3773384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097280" y="430307"/>
            <a:ext cx="10058400" cy="832192"/>
          </a:xfrm>
        </p:spPr>
        <p:txBody>
          <a:bodyPr/>
          <a:lstStyle/>
          <a:p>
            <a:pPr lvl="0"/>
            <a:r>
              <a:rPr lang="en-US" dirty="0"/>
              <a:t>Drawing on an image</a:t>
            </a:r>
          </a:p>
        </p:txBody>
      </p:sp>
      <p:sp>
        <p:nvSpPr>
          <p:cNvPr id="3" name="Text Placeholder 2"/>
          <p:cNvSpPr txBox="1">
            <a:spLocks noGrp="1"/>
          </p:cNvSpPr>
          <p:nvPr>
            <p:ph type="body" idx="4294967295"/>
          </p:nvPr>
        </p:nvSpPr>
        <p:spPr>
          <a:xfrm>
            <a:off x="1097280" y="1379569"/>
            <a:ext cx="10058400" cy="4023360"/>
          </a:xfrm>
        </p:spPr>
        <p:txBody>
          <a:bodyPr>
            <a:noAutofit/>
          </a:bodyPr>
          <a:lstStyle/>
          <a:p>
            <a:pPr marL="0" lvl="0" indent="0">
              <a:buSzPct val="45000"/>
              <a:buNone/>
            </a:pPr>
            <a:r>
              <a:rPr lang="en-US" b="1" dirty="0"/>
              <a:t>rectangle</a:t>
            </a:r>
          </a:p>
          <a:p>
            <a:pPr marL="0" lvl="0" indent="0">
              <a:buSzPct val="45000"/>
              <a:buNone/>
            </a:pPr>
            <a:r>
              <a:rPr lang="en-US" dirty="0"/>
              <a:t>cv2.rectangle(output, (320, 60), (420, 160), (0, 0, 255), 2</a:t>
            </a:r>
            <a:r>
              <a:rPr lang="en-US" dirty="0" smtClean="0"/>
              <a:t>)</a:t>
            </a:r>
          </a:p>
          <a:p>
            <a:pPr marL="0" lvl="0" indent="0">
              <a:buSzPct val="45000"/>
              <a:buNone/>
            </a:pPr>
            <a:r>
              <a:rPr lang="en-US" b="1" i="1" dirty="0" smtClean="0"/>
              <a:t>Syntax</a:t>
            </a:r>
            <a:r>
              <a:rPr lang="en-US" b="1" i="1" dirty="0"/>
              <a:t>:</a:t>
            </a:r>
            <a:r>
              <a:rPr lang="en-US" i="1" dirty="0"/>
              <a:t> cv2.rectangle(image, </a:t>
            </a:r>
            <a:r>
              <a:rPr lang="en-US" i="1" dirty="0" err="1"/>
              <a:t>start_point</a:t>
            </a:r>
            <a:r>
              <a:rPr lang="en-US" i="1" dirty="0"/>
              <a:t>, </a:t>
            </a:r>
            <a:r>
              <a:rPr lang="en-US" i="1" dirty="0" err="1"/>
              <a:t>end_point</a:t>
            </a:r>
            <a:r>
              <a:rPr lang="en-US" i="1" dirty="0"/>
              <a:t>, color, thickness)</a:t>
            </a:r>
            <a:endParaRPr lang="en-US" dirty="0"/>
          </a:p>
          <a:p>
            <a:pPr marL="0" lvl="0" indent="0">
              <a:buSzPct val="45000"/>
              <a:buNone/>
            </a:pPr>
            <a:endParaRPr lang="en-US" b="1" dirty="0" smtClean="0"/>
          </a:p>
          <a:p>
            <a:pPr marL="0" lvl="0" indent="0">
              <a:buSzPct val="45000"/>
              <a:buNone/>
            </a:pPr>
            <a:r>
              <a:rPr lang="en-US" b="1" dirty="0" smtClean="0"/>
              <a:t>circle</a:t>
            </a:r>
            <a:endParaRPr lang="en-US" b="1" dirty="0"/>
          </a:p>
          <a:p>
            <a:pPr marL="0" lvl="0" indent="0">
              <a:buSzPct val="45000"/>
              <a:buNone/>
            </a:pPr>
            <a:r>
              <a:rPr lang="en-US" dirty="0"/>
              <a:t>cv2.circle(output, (300, 150), 20, (255, 0, 0), -1</a:t>
            </a:r>
            <a:r>
              <a:rPr lang="en-US" dirty="0" smtClean="0"/>
              <a:t>)</a:t>
            </a:r>
          </a:p>
          <a:p>
            <a:pPr marL="0" lvl="0" indent="0">
              <a:buSzPct val="45000"/>
              <a:buNone/>
            </a:pPr>
            <a:r>
              <a:rPr lang="en-US" b="1" i="1" dirty="0" smtClean="0"/>
              <a:t>Syntax</a:t>
            </a:r>
            <a:r>
              <a:rPr lang="en-US" b="1" i="1" dirty="0"/>
              <a:t>:</a:t>
            </a:r>
            <a:r>
              <a:rPr lang="en-US" i="1" dirty="0"/>
              <a:t> cv2.circle(image, </a:t>
            </a:r>
            <a:r>
              <a:rPr lang="en-US" i="1" dirty="0" err="1"/>
              <a:t>center_coordinates</a:t>
            </a:r>
            <a:r>
              <a:rPr lang="en-US" i="1" dirty="0"/>
              <a:t>, radius, color, thickness)</a:t>
            </a:r>
            <a:endParaRPr lang="en-US" dirty="0"/>
          </a:p>
          <a:p>
            <a:pPr marL="0" lvl="0" indent="0">
              <a:buSzPct val="45000"/>
              <a:buNone/>
            </a:pPr>
            <a:endParaRPr lang="en-US" b="1" dirty="0" smtClean="0"/>
          </a:p>
          <a:p>
            <a:pPr marL="0" lvl="0" indent="0">
              <a:buSzPct val="45000"/>
              <a:buNone/>
            </a:pPr>
            <a:r>
              <a:rPr lang="en-US" b="1" dirty="0" smtClean="0"/>
              <a:t>line</a:t>
            </a:r>
            <a:endParaRPr lang="en-US" b="1" dirty="0"/>
          </a:p>
          <a:p>
            <a:pPr marL="0" lvl="0" indent="0">
              <a:buSzPct val="45000"/>
              <a:buNone/>
            </a:pPr>
            <a:r>
              <a:rPr lang="en-US" dirty="0"/>
              <a:t>cv2.line(output, (60, 20), (400, 200), (0, 0, 255), 5</a:t>
            </a:r>
            <a:r>
              <a:rPr lang="en-US" dirty="0" smtClean="0"/>
              <a:t>)</a:t>
            </a:r>
          </a:p>
          <a:p>
            <a:pPr marL="0" lvl="0" indent="0">
              <a:buSzPct val="45000"/>
              <a:buNone/>
            </a:pPr>
            <a:r>
              <a:rPr lang="en-US" b="1" i="1" dirty="0"/>
              <a:t>Syntax:</a:t>
            </a:r>
            <a:r>
              <a:rPr lang="en-US" i="1" dirty="0"/>
              <a:t> cv2.line(image, </a:t>
            </a:r>
            <a:r>
              <a:rPr lang="en-US" i="1" dirty="0" err="1"/>
              <a:t>start_point</a:t>
            </a:r>
            <a:r>
              <a:rPr lang="en-US" i="1" dirty="0"/>
              <a:t>, </a:t>
            </a:r>
            <a:r>
              <a:rPr lang="en-US" i="1" dirty="0" err="1"/>
              <a:t>end_point</a:t>
            </a:r>
            <a:r>
              <a:rPr lang="en-US" i="1" dirty="0"/>
              <a:t>, color, </a:t>
            </a:r>
            <a:r>
              <a:rPr lang="en-US" i="1" dirty="0" smtClean="0"/>
              <a:t>thickness)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dirty="0" smtClean="0"/>
              <a:t>Text in your image: </a:t>
            </a:r>
            <a:r>
              <a:rPr lang="en-US" dirty="0" err="1" smtClean="0"/>
              <a:t>PutText</a:t>
            </a:r>
            <a:endParaRPr lang="en-US" dirty="0"/>
          </a:p>
        </p:txBody>
      </p:sp>
      <p:sp>
        <p:nvSpPr>
          <p:cNvPr id="3" name="Text Placeholder 2"/>
          <p:cNvSpPr txBox="1">
            <a:spLocks noGrp="1"/>
          </p:cNvSpPr>
          <p:nvPr>
            <p:ph type="body" idx="4294967295"/>
          </p:nvPr>
        </p:nvSpPr>
        <p:spPr>
          <a:xfrm>
            <a:off x="609600" y="2231215"/>
            <a:ext cx="11080376" cy="3165538"/>
          </a:xfrm>
        </p:spPr>
        <p:txBody>
          <a:bodyPr>
            <a:normAutofit/>
          </a:bodyPr>
          <a:lstStyle/>
          <a:p>
            <a:pPr lvl="0"/>
            <a:r>
              <a:rPr lang="en-US" sz="2800" dirty="0"/>
              <a:t>cv2.putText(output, "</a:t>
            </a:r>
            <a:r>
              <a:rPr lang="en-US" sz="2800" dirty="0" err="1"/>
              <a:t>OpenCV</a:t>
            </a:r>
            <a:r>
              <a:rPr lang="en-US" sz="2800" dirty="0"/>
              <a:t> + Jurassic Park!!!", (10, 25</a:t>
            </a:r>
            <a:r>
              <a:rPr lang="en-US" sz="2800" dirty="0" smtClean="0"/>
              <a:t>), cv2.FONT_HERSHEY_SIMPLEX</a:t>
            </a:r>
            <a:r>
              <a:rPr lang="en-US" sz="2800" dirty="0"/>
              <a:t>, 0.7, (0, 255, 0), 2</a:t>
            </a:r>
            <a:r>
              <a:rPr lang="en-US" sz="2800" dirty="0" smtClean="0"/>
              <a:t>)</a:t>
            </a:r>
          </a:p>
          <a:p>
            <a:pPr lvl="0"/>
            <a:r>
              <a:rPr lang="en-MY" sz="2800" b="1" i="1" dirty="0"/>
              <a:t>Syntax:</a:t>
            </a:r>
            <a:r>
              <a:rPr lang="en-MY" sz="2800" i="1" dirty="0"/>
              <a:t> cv2.putText(image, text, org, font, </a:t>
            </a:r>
            <a:r>
              <a:rPr lang="en-MY" sz="2800" i="1" dirty="0" err="1"/>
              <a:t>fontScale</a:t>
            </a:r>
            <a:r>
              <a:rPr lang="en-MY" sz="2800" i="1" dirty="0"/>
              <a:t>, </a:t>
            </a:r>
            <a:r>
              <a:rPr lang="en-MY" sz="2800" i="1" dirty="0" err="1"/>
              <a:t>color</a:t>
            </a:r>
            <a:r>
              <a:rPr lang="en-MY" sz="2800" i="1" dirty="0"/>
              <a:t>[, thickness[, </a:t>
            </a:r>
            <a:r>
              <a:rPr lang="en-MY" sz="2800" i="1" dirty="0" err="1"/>
              <a:t>lineType</a:t>
            </a:r>
            <a:r>
              <a:rPr lang="en-MY" sz="2800" i="1" dirty="0"/>
              <a:t>[, </a:t>
            </a:r>
            <a:r>
              <a:rPr lang="en-MY" sz="2800" i="1" dirty="0" err="1"/>
              <a:t>bottomLeftOrigin</a:t>
            </a:r>
            <a:r>
              <a:rPr lang="en-MY" sz="2800" i="1" dirty="0"/>
              <a:t>]]])</a:t>
            </a: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2A386-62B7-4DD8-8E42-97DF2A5E0548}"/>
              </a:ext>
            </a:extLst>
          </p:cNvPr>
          <p:cNvSpPr>
            <a:spLocks noGrp="1"/>
          </p:cNvSpPr>
          <p:nvPr>
            <p:ph type="ctrTitle"/>
          </p:nvPr>
        </p:nvSpPr>
        <p:spPr/>
        <p:txBody>
          <a:bodyPr/>
          <a:lstStyle/>
          <a:p>
            <a:r>
              <a:rPr lang="en-US" dirty="0"/>
              <a:t>Detecting Shapes and Segmenting an Image</a:t>
            </a:r>
          </a:p>
        </p:txBody>
      </p:sp>
      <p:sp>
        <p:nvSpPr>
          <p:cNvPr id="3" name="Subtitle 2">
            <a:extLst>
              <a:ext uri="{FF2B5EF4-FFF2-40B4-BE49-F238E27FC236}">
                <a16:creationId xmlns:a16="http://schemas.microsoft.com/office/drawing/2014/main" xmlns="" id="{F121BAE7-2F8C-4608-AE5E-30828B5DDABF}"/>
              </a:ext>
            </a:extLst>
          </p:cNvPr>
          <p:cNvSpPr>
            <a:spLocks noGrp="1"/>
          </p:cNvSpPr>
          <p:nvPr>
            <p:ph type="subTitle" idx="1"/>
          </p:nvPr>
        </p:nvSpPr>
        <p:spPr/>
        <p:txBody>
          <a:bodyPr/>
          <a:lstStyle/>
          <a:p>
            <a:r>
              <a:rPr lang="en-US" dirty="0"/>
              <a:t>In this chapter, we are going to learn about shape analysis </a:t>
            </a:r>
          </a:p>
        </p:txBody>
      </p:sp>
    </p:spTree>
    <p:extLst>
      <p:ext uri="{BB962C8B-B14F-4D97-AF65-F5344CB8AC3E}">
        <p14:creationId xmlns:p14="http://schemas.microsoft.com/office/powerpoint/2010/main" val="179959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3D1E04-4FD4-42B1-954A-1D9C5B90B1B4}"/>
              </a:ext>
            </a:extLst>
          </p:cNvPr>
          <p:cNvSpPr>
            <a:spLocks noGrp="1"/>
          </p:cNvSpPr>
          <p:nvPr>
            <p:ph type="title"/>
          </p:nvPr>
        </p:nvSpPr>
        <p:spPr/>
        <p:txBody>
          <a:bodyPr/>
          <a:lstStyle/>
          <a:p>
            <a:r>
              <a:rPr lang="en-US" b="1" dirty="0"/>
              <a:t>Contour analysis and shape matching</a:t>
            </a:r>
            <a:endParaRPr lang="en-US" dirty="0"/>
          </a:p>
        </p:txBody>
      </p:sp>
      <p:sp>
        <p:nvSpPr>
          <p:cNvPr id="3" name="Content Placeholder 2">
            <a:extLst>
              <a:ext uri="{FF2B5EF4-FFF2-40B4-BE49-F238E27FC236}">
                <a16:creationId xmlns:a16="http://schemas.microsoft.com/office/drawing/2014/main" xmlns="" id="{A0117F8D-C865-4375-8D38-022CC78CF00E}"/>
              </a:ext>
            </a:extLst>
          </p:cNvPr>
          <p:cNvSpPr>
            <a:spLocks noGrp="1"/>
          </p:cNvSpPr>
          <p:nvPr>
            <p:ph idx="1"/>
          </p:nvPr>
        </p:nvSpPr>
        <p:spPr>
          <a:xfrm>
            <a:off x="1097281" y="1845733"/>
            <a:ext cx="4998720" cy="4456111"/>
          </a:xfrm>
        </p:spPr>
        <p:style>
          <a:lnRef idx="2">
            <a:schemeClr val="accent1"/>
          </a:lnRef>
          <a:fillRef idx="1">
            <a:schemeClr val="lt1"/>
          </a:fillRef>
          <a:effectRef idx="0">
            <a:schemeClr val="accent1"/>
          </a:effectRef>
          <a:fontRef idx="minor">
            <a:schemeClr val="dk1"/>
          </a:fontRef>
        </p:style>
        <p:txBody>
          <a:bodyPr/>
          <a:lstStyle/>
          <a:p>
            <a:r>
              <a:rPr lang="en-US" dirty="0"/>
              <a:t>Contour analysis is a very useful tool in the field of computer vision. We deal with a lot of shapes in the real world and contour analysis helps in analyzing those shapes using various algorithms. </a:t>
            </a:r>
          </a:p>
          <a:p>
            <a:r>
              <a:rPr lang="en-US" dirty="0"/>
              <a:t>Let's say we want to identify the boomerang shape in the following image: </a:t>
            </a:r>
          </a:p>
        </p:txBody>
      </p:sp>
      <p:pic>
        <p:nvPicPr>
          <p:cNvPr id="4" name="Picture 3">
            <a:extLst>
              <a:ext uri="{FF2B5EF4-FFF2-40B4-BE49-F238E27FC236}">
                <a16:creationId xmlns:a16="http://schemas.microsoft.com/office/drawing/2014/main" xmlns="" id="{5C374AAB-F9B2-4B7D-9057-0C81D1E9C9F0}"/>
              </a:ext>
            </a:extLst>
          </p:cNvPr>
          <p:cNvPicPr>
            <a:picLocks noChangeAspect="1"/>
          </p:cNvPicPr>
          <p:nvPr/>
        </p:nvPicPr>
        <p:blipFill>
          <a:blip r:embed="rId2"/>
          <a:stretch>
            <a:fillRect/>
          </a:stretch>
        </p:blipFill>
        <p:spPr>
          <a:xfrm>
            <a:off x="2005879" y="4049919"/>
            <a:ext cx="3181523" cy="2251926"/>
          </a:xfrm>
          <a:prstGeom prst="rect">
            <a:avLst/>
          </a:prstGeom>
        </p:spPr>
      </p:pic>
      <p:sp>
        <p:nvSpPr>
          <p:cNvPr id="5" name="TextBox 4">
            <a:extLst>
              <a:ext uri="{FF2B5EF4-FFF2-40B4-BE49-F238E27FC236}">
                <a16:creationId xmlns:a16="http://schemas.microsoft.com/office/drawing/2014/main" xmlns="" id="{874BB4C5-E94F-46FB-8EB7-B7224C8FDE85}"/>
              </a:ext>
            </a:extLst>
          </p:cNvPr>
          <p:cNvSpPr txBox="1"/>
          <p:nvPr/>
        </p:nvSpPr>
        <p:spPr>
          <a:xfrm>
            <a:off x="6575659" y="1845733"/>
            <a:ext cx="4620126" cy="646331"/>
          </a:xfrm>
          <a:prstGeom prst="rect">
            <a:avLst/>
          </a:prstGeom>
          <a:noFill/>
        </p:spPr>
        <p:txBody>
          <a:bodyPr wrap="square" rtlCol="0">
            <a:spAutoFit/>
          </a:bodyPr>
          <a:lstStyle/>
          <a:p>
            <a:r>
              <a:rPr lang="en-US" dirty="0"/>
              <a:t>In order to do that, we first need to know what a regular boomerang looks like: </a:t>
            </a:r>
          </a:p>
        </p:txBody>
      </p:sp>
      <p:pic>
        <p:nvPicPr>
          <p:cNvPr id="6" name="Picture 5">
            <a:extLst>
              <a:ext uri="{FF2B5EF4-FFF2-40B4-BE49-F238E27FC236}">
                <a16:creationId xmlns:a16="http://schemas.microsoft.com/office/drawing/2014/main" xmlns="" id="{042FC2BF-0114-46D9-A108-E5BD4BFD50CD}"/>
              </a:ext>
            </a:extLst>
          </p:cNvPr>
          <p:cNvPicPr>
            <a:picLocks noChangeAspect="1"/>
          </p:cNvPicPr>
          <p:nvPr/>
        </p:nvPicPr>
        <p:blipFill>
          <a:blip r:embed="rId3"/>
          <a:stretch>
            <a:fillRect/>
          </a:stretch>
        </p:blipFill>
        <p:spPr>
          <a:xfrm>
            <a:off x="7707156" y="2924151"/>
            <a:ext cx="2357131" cy="1827844"/>
          </a:xfrm>
          <a:prstGeom prst="rect">
            <a:avLst/>
          </a:prstGeom>
        </p:spPr>
      </p:pic>
    </p:spTree>
    <p:extLst>
      <p:ext uri="{BB962C8B-B14F-4D97-AF65-F5344CB8AC3E}">
        <p14:creationId xmlns:p14="http://schemas.microsoft.com/office/powerpoint/2010/main" val="3938238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e ruby computer vision ero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199" y="119264"/>
            <a:ext cx="4289425" cy="611802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06260DDA-AAB7-4FAC-AE36-F60EA291C8F3}"/>
              </a:ext>
            </a:extLst>
          </p:cNvPr>
          <p:cNvSpPr txBox="1">
            <a:spLocks/>
          </p:cNvSpPr>
          <p:nvPr/>
        </p:nvSpPr>
        <p:spPr>
          <a:xfrm>
            <a:off x="2075589" y="469218"/>
            <a:ext cx="2334178" cy="47467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cv2.imread</a:t>
            </a:r>
            <a:endParaRPr lang="en-US" dirty="0"/>
          </a:p>
        </p:txBody>
      </p:sp>
      <p:sp>
        <p:nvSpPr>
          <p:cNvPr id="4" name="Content Placeholder 2">
            <a:extLst>
              <a:ext uri="{FF2B5EF4-FFF2-40B4-BE49-F238E27FC236}">
                <a16:creationId xmlns:a16="http://schemas.microsoft.com/office/drawing/2014/main" xmlns="" id="{06260DDA-AAB7-4FAC-AE36-F60EA291C8F3}"/>
              </a:ext>
            </a:extLst>
          </p:cNvPr>
          <p:cNvSpPr txBox="1">
            <a:spLocks/>
          </p:cNvSpPr>
          <p:nvPr/>
        </p:nvSpPr>
        <p:spPr>
          <a:xfrm>
            <a:off x="2075589" y="1383622"/>
            <a:ext cx="2334178" cy="47467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cv2.bilateralFilter</a:t>
            </a:r>
            <a:endParaRPr lang="en-US" dirty="0"/>
          </a:p>
        </p:txBody>
      </p:sp>
      <p:sp>
        <p:nvSpPr>
          <p:cNvPr id="5" name="Content Placeholder 2">
            <a:extLst>
              <a:ext uri="{FF2B5EF4-FFF2-40B4-BE49-F238E27FC236}">
                <a16:creationId xmlns:a16="http://schemas.microsoft.com/office/drawing/2014/main" xmlns="" id="{06260DDA-AAB7-4FAC-AE36-F60EA291C8F3}"/>
              </a:ext>
            </a:extLst>
          </p:cNvPr>
          <p:cNvSpPr txBox="1">
            <a:spLocks/>
          </p:cNvSpPr>
          <p:nvPr/>
        </p:nvSpPr>
        <p:spPr>
          <a:xfrm>
            <a:off x="2075589" y="2940936"/>
            <a:ext cx="2334178" cy="47467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cv2.findContours</a:t>
            </a:r>
            <a:endParaRPr lang="en-US" dirty="0"/>
          </a:p>
        </p:txBody>
      </p:sp>
      <p:sp>
        <p:nvSpPr>
          <p:cNvPr id="6" name="Content Placeholder 2">
            <a:extLst>
              <a:ext uri="{FF2B5EF4-FFF2-40B4-BE49-F238E27FC236}">
                <a16:creationId xmlns:a16="http://schemas.microsoft.com/office/drawing/2014/main" xmlns="" id="{06260DDA-AAB7-4FAC-AE36-F60EA291C8F3}"/>
              </a:ext>
            </a:extLst>
          </p:cNvPr>
          <p:cNvSpPr txBox="1">
            <a:spLocks/>
          </p:cNvSpPr>
          <p:nvPr/>
        </p:nvSpPr>
        <p:spPr>
          <a:xfrm>
            <a:off x="2075589" y="1712910"/>
            <a:ext cx="2334178" cy="47467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cv2.cvtColor</a:t>
            </a:r>
            <a:endParaRPr lang="en-US" dirty="0"/>
          </a:p>
        </p:txBody>
      </p:sp>
      <p:cxnSp>
        <p:nvCxnSpPr>
          <p:cNvPr id="7" name="Straight Connector 6"/>
          <p:cNvCxnSpPr/>
          <p:nvPr/>
        </p:nvCxnSpPr>
        <p:spPr>
          <a:xfrm>
            <a:off x="806246" y="1130710"/>
            <a:ext cx="8062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6246" y="2458065"/>
            <a:ext cx="8062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6246" y="4994787"/>
            <a:ext cx="806245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06260DDA-AAB7-4FAC-AE36-F60EA291C8F3}"/>
              </a:ext>
            </a:extLst>
          </p:cNvPr>
          <p:cNvSpPr txBox="1">
            <a:spLocks/>
          </p:cNvSpPr>
          <p:nvPr/>
        </p:nvSpPr>
        <p:spPr>
          <a:xfrm>
            <a:off x="2075589" y="2031412"/>
            <a:ext cx="2334178" cy="47467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cv2.Canny</a:t>
            </a:r>
            <a:endParaRPr lang="en-US" dirty="0"/>
          </a:p>
        </p:txBody>
      </p:sp>
    </p:spTree>
    <p:extLst>
      <p:ext uri="{BB962C8B-B14F-4D97-AF65-F5344CB8AC3E}">
        <p14:creationId xmlns:p14="http://schemas.microsoft.com/office/powerpoint/2010/main" val="3782589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A7C173C-8CAB-48DA-A47C-E62AB84DC6E7}"/>
              </a:ext>
            </a:extLst>
          </p:cNvPr>
          <p:cNvSpPr>
            <a:spLocks noGrp="1"/>
          </p:cNvSpPr>
          <p:nvPr>
            <p:ph idx="1"/>
          </p:nvPr>
        </p:nvSpPr>
        <p:spPr/>
        <p:txBody>
          <a:bodyPr/>
          <a:lstStyle/>
          <a:p>
            <a:r>
              <a:rPr lang="en-US" dirty="0"/>
              <a:t>The concept of "image moments" basically refers to the weighted and power-raised summation of the pixels within a shape. </a:t>
            </a:r>
          </a:p>
        </p:txBody>
      </p:sp>
      <p:pic>
        <p:nvPicPr>
          <p:cNvPr id="4" name="Picture 3">
            <a:extLst>
              <a:ext uri="{FF2B5EF4-FFF2-40B4-BE49-F238E27FC236}">
                <a16:creationId xmlns:a16="http://schemas.microsoft.com/office/drawing/2014/main" xmlns="" id="{768F058C-5BCE-4C34-A5BB-07D7AB2554BA}"/>
              </a:ext>
            </a:extLst>
          </p:cNvPr>
          <p:cNvPicPr>
            <a:picLocks noChangeAspect="1"/>
          </p:cNvPicPr>
          <p:nvPr/>
        </p:nvPicPr>
        <p:blipFill>
          <a:blip r:embed="rId2"/>
          <a:stretch>
            <a:fillRect/>
          </a:stretch>
        </p:blipFill>
        <p:spPr>
          <a:xfrm>
            <a:off x="1636295" y="2510985"/>
            <a:ext cx="2943475" cy="1836029"/>
          </a:xfrm>
          <a:prstGeom prst="rect">
            <a:avLst/>
          </a:prstGeom>
        </p:spPr>
      </p:pic>
    </p:spTree>
    <p:extLst>
      <p:ext uri="{BB962C8B-B14F-4D97-AF65-F5344CB8AC3E}">
        <p14:creationId xmlns:p14="http://schemas.microsoft.com/office/powerpoint/2010/main" val="3174634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B5E423-B16F-48FB-BB16-5AD13E2D23E5}"/>
              </a:ext>
            </a:extLst>
          </p:cNvPr>
          <p:cNvSpPr>
            <a:spLocks noGrp="1"/>
          </p:cNvSpPr>
          <p:nvPr>
            <p:ph idx="1"/>
          </p:nvPr>
        </p:nvSpPr>
        <p:spPr/>
        <p:txBody>
          <a:bodyPr/>
          <a:lstStyle/>
          <a:p>
            <a:r>
              <a:rPr lang="en-US" dirty="0"/>
              <a:t>If we match the shapes, you will see something like this: </a:t>
            </a:r>
          </a:p>
        </p:txBody>
      </p:sp>
      <p:pic>
        <p:nvPicPr>
          <p:cNvPr id="4" name="Picture 3">
            <a:extLst>
              <a:ext uri="{FF2B5EF4-FFF2-40B4-BE49-F238E27FC236}">
                <a16:creationId xmlns:a16="http://schemas.microsoft.com/office/drawing/2014/main" xmlns="" id="{AF231A9D-8DEE-42D5-851D-2CE51C692E68}"/>
              </a:ext>
            </a:extLst>
          </p:cNvPr>
          <p:cNvPicPr>
            <a:picLocks noChangeAspect="1"/>
          </p:cNvPicPr>
          <p:nvPr/>
        </p:nvPicPr>
        <p:blipFill>
          <a:blip r:embed="rId2"/>
          <a:stretch>
            <a:fillRect/>
          </a:stretch>
        </p:blipFill>
        <p:spPr>
          <a:xfrm>
            <a:off x="1802362" y="2310063"/>
            <a:ext cx="5127653" cy="3768644"/>
          </a:xfrm>
          <a:prstGeom prst="rect">
            <a:avLst/>
          </a:prstGeom>
        </p:spPr>
      </p:pic>
    </p:spTree>
    <p:extLst>
      <p:ext uri="{BB962C8B-B14F-4D97-AF65-F5344CB8AC3E}">
        <p14:creationId xmlns:p14="http://schemas.microsoft.com/office/powerpoint/2010/main" val="3445408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3317D4-C45A-49D5-B0A7-4900D7BA3940}"/>
              </a:ext>
            </a:extLst>
          </p:cNvPr>
          <p:cNvSpPr>
            <a:spLocks noGrp="1"/>
          </p:cNvSpPr>
          <p:nvPr>
            <p:ph type="title"/>
          </p:nvPr>
        </p:nvSpPr>
        <p:spPr/>
        <p:txBody>
          <a:bodyPr/>
          <a:lstStyle/>
          <a:p>
            <a:r>
              <a:rPr lang="en-US" b="1" dirty="0"/>
              <a:t>Approximating a contour </a:t>
            </a:r>
            <a:endParaRPr lang="en-US" dirty="0"/>
          </a:p>
        </p:txBody>
      </p:sp>
      <p:sp>
        <p:nvSpPr>
          <p:cNvPr id="3" name="Content Placeholder 2">
            <a:extLst>
              <a:ext uri="{FF2B5EF4-FFF2-40B4-BE49-F238E27FC236}">
                <a16:creationId xmlns:a16="http://schemas.microsoft.com/office/drawing/2014/main" xmlns="" id="{5F24A80B-59A4-4C77-933D-CDACED0DE144}"/>
              </a:ext>
            </a:extLst>
          </p:cNvPr>
          <p:cNvSpPr>
            <a:spLocks noGrp="1"/>
          </p:cNvSpPr>
          <p:nvPr>
            <p:ph idx="1"/>
          </p:nvPr>
        </p:nvSpPr>
        <p:spPr/>
        <p:txBody>
          <a:bodyPr/>
          <a:lstStyle/>
          <a:p>
            <a:r>
              <a:rPr lang="en-US" dirty="0"/>
              <a:t>Let's start with a factor of 0.05:</a:t>
            </a:r>
          </a:p>
        </p:txBody>
      </p:sp>
      <p:pic>
        <p:nvPicPr>
          <p:cNvPr id="4" name="Picture 3">
            <a:extLst>
              <a:ext uri="{FF2B5EF4-FFF2-40B4-BE49-F238E27FC236}">
                <a16:creationId xmlns:a16="http://schemas.microsoft.com/office/drawing/2014/main" xmlns="" id="{A479C51C-9524-4F00-B417-8EB770310171}"/>
              </a:ext>
            </a:extLst>
          </p:cNvPr>
          <p:cNvPicPr>
            <a:picLocks noChangeAspect="1"/>
          </p:cNvPicPr>
          <p:nvPr/>
        </p:nvPicPr>
        <p:blipFill>
          <a:blip r:embed="rId2"/>
          <a:stretch>
            <a:fillRect/>
          </a:stretch>
        </p:blipFill>
        <p:spPr>
          <a:xfrm>
            <a:off x="1708483" y="2292483"/>
            <a:ext cx="5010219" cy="3684985"/>
          </a:xfrm>
          <a:prstGeom prst="rect">
            <a:avLst/>
          </a:prstGeom>
        </p:spPr>
      </p:pic>
    </p:spTree>
    <p:extLst>
      <p:ext uri="{BB962C8B-B14F-4D97-AF65-F5344CB8AC3E}">
        <p14:creationId xmlns:p14="http://schemas.microsoft.com/office/powerpoint/2010/main" val="15485569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83F89A6-DCC6-4789-9943-3619D9C90E20}"/>
              </a:ext>
            </a:extLst>
          </p:cNvPr>
          <p:cNvSpPr>
            <a:spLocks noGrp="1"/>
          </p:cNvSpPr>
          <p:nvPr>
            <p:ph idx="1"/>
          </p:nvPr>
        </p:nvSpPr>
        <p:spPr/>
        <p:txBody>
          <a:bodyPr/>
          <a:lstStyle/>
          <a:p>
            <a:r>
              <a:rPr lang="en-US" dirty="0"/>
              <a:t>If you reduce this factor, the contours will get smoother. Let's make it 0.01: </a:t>
            </a:r>
          </a:p>
        </p:txBody>
      </p:sp>
      <p:pic>
        <p:nvPicPr>
          <p:cNvPr id="4" name="Picture 3">
            <a:extLst>
              <a:ext uri="{FF2B5EF4-FFF2-40B4-BE49-F238E27FC236}">
                <a16:creationId xmlns:a16="http://schemas.microsoft.com/office/drawing/2014/main" xmlns="" id="{07F96206-C934-4B26-91CB-622AE368FAF8}"/>
              </a:ext>
            </a:extLst>
          </p:cNvPr>
          <p:cNvPicPr>
            <a:picLocks noChangeAspect="1"/>
          </p:cNvPicPr>
          <p:nvPr/>
        </p:nvPicPr>
        <p:blipFill>
          <a:blip r:embed="rId2"/>
          <a:stretch>
            <a:fillRect/>
          </a:stretch>
        </p:blipFill>
        <p:spPr>
          <a:xfrm>
            <a:off x="2430380" y="2463686"/>
            <a:ext cx="4618264" cy="3405408"/>
          </a:xfrm>
          <a:prstGeom prst="rect">
            <a:avLst/>
          </a:prstGeom>
        </p:spPr>
      </p:pic>
    </p:spTree>
    <p:extLst>
      <p:ext uri="{BB962C8B-B14F-4D97-AF65-F5344CB8AC3E}">
        <p14:creationId xmlns:p14="http://schemas.microsoft.com/office/powerpoint/2010/main" val="3696074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dirty="0"/>
              <a:t>OUR SCHEDULE </a:t>
            </a:r>
          </a:p>
        </p:txBody>
      </p:sp>
      <p:sp>
        <p:nvSpPr>
          <p:cNvPr id="8" name="Text Placeholder 7"/>
          <p:cNvSpPr>
            <a:spLocks noGrp="1"/>
          </p:cNvSpPr>
          <p:nvPr>
            <p:ph type="body" sz="half" idx="2"/>
          </p:nvPr>
        </p:nvSpPr>
        <p:spPr/>
        <p:txBody>
          <a:bodyPr/>
          <a:lstStyle/>
          <a:p>
            <a:r>
              <a:rPr lang="en-MY" dirty="0"/>
              <a:t># DAY 2</a:t>
            </a:r>
          </a:p>
        </p:txBody>
      </p:sp>
      <p:graphicFrame>
        <p:nvGraphicFramePr>
          <p:cNvPr id="6" name="Diagram 5"/>
          <p:cNvGraphicFramePr/>
          <p:nvPr>
            <p:extLst/>
          </p:nvPr>
        </p:nvGraphicFramePr>
        <p:xfrm>
          <a:off x="4652683" y="376519"/>
          <a:ext cx="7100047" cy="6113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503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0549A03-D1AA-424B-BD54-F9A17C953C72}"/>
              </a:ext>
            </a:extLst>
          </p:cNvPr>
          <p:cNvSpPr>
            <a:spLocks noGrp="1"/>
          </p:cNvSpPr>
          <p:nvPr>
            <p:ph idx="1"/>
          </p:nvPr>
        </p:nvSpPr>
        <p:spPr/>
        <p:txBody>
          <a:bodyPr/>
          <a:lstStyle/>
          <a:p>
            <a:r>
              <a:rPr lang="en-US" dirty="0"/>
              <a:t>If you make it really small, say 0.00001, then it will look like the original image:</a:t>
            </a:r>
          </a:p>
        </p:txBody>
      </p:sp>
      <p:pic>
        <p:nvPicPr>
          <p:cNvPr id="4" name="Picture 3">
            <a:extLst>
              <a:ext uri="{FF2B5EF4-FFF2-40B4-BE49-F238E27FC236}">
                <a16:creationId xmlns:a16="http://schemas.microsoft.com/office/drawing/2014/main" xmlns="" id="{5F2CBF38-00B7-4DBD-8F5B-CD7D81CDE645}"/>
              </a:ext>
            </a:extLst>
          </p:cNvPr>
          <p:cNvPicPr>
            <a:picLocks noChangeAspect="1"/>
          </p:cNvPicPr>
          <p:nvPr/>
        </p:nvPicPr>
        <p:blipFill>
          <a:blip r:embed="rId2"/>
          <a:stretch>
            <a:fillRect/>
          </a:stretch>
        </p:blipFill>
        <p:spPr>
          <a:xfrm>
            <a:off x="2382327" y="2281529"/>
            <a:ext cx="4846621" cy="3587565"/>
          </a:xfrm>
          <a:prstGeom prst="rect">
            <a:avLst/>
          </a:prstGeom>
        </p:spPr>
      </p:pic>
    </p:spTree>
    <p:extLst>
      <p:ext uri="{BB962C8B-B14F-4D97-AF65-F5344CB8AC3E}">
        <p14:creationId xmlns:p14="http://schemas.microsoft.com/office/powerpoint/2010/main" val="1467338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C10883-D9AA-4D7B-B2C1-AEA4C90E44D1}"/>
              </a:ext>
            </a:extLst>
          </p:cNvPr>
          <p:cNvSpPr>
            <a:spLocks noGrp="1"/>
          </p:cNvSpPr>
          <p:nvPr>
            <p:ph type="title"/>
          </p:nvPr>
        </p:nvSpPr>
        <p:spPr/>
        <p:txBody>
          <a:bodyPr/>
          <a:lstStyle/>
          <a:p>
            <a:r>
              <a:rPr lang="en-US" b="1" dirty="0"/>
              <a:t>Identifying the pizza with the slice taken out </a:t>
            </a:r>
            <a:endParaRPr lang="en-US" dirty="0"/>
          </a:p>
        </p:txBody>
      </p:sp>
      <p:sp>
        <p:nvSpPr>
          <p:cNvPr id="3" name="Content Placeholder 2">
            <a:extLst>
              <a:ext uri="{FF2B5EF4-FFF2-40B4-BE49-F238E27FC236}">
                <a16:creationId xmlns:a16="http://schemas.microsoft.com/office/drawing/2014/main" xmlns="" id="{4D1F7CD2-7F06-406D-A793-AA2D36F6F8D7}"/>
              </a:ext>
            </a:extLst>
          </p:cNvPr>
          <p:cNvSpPr>
            <a:spLocks noGrp="1"/>
          </p:cNvSpPr>
          <p:nvPr>
            <p:ph idx="1"/>
          </p:nvPr>
        </p:nvSpPr>
        <p:spPr/>
        <p:txBody>
          <a:bodyPr/>
          <a:lstStyle/>
          <a:p>
            <a:r>
              <a:rPr lang="en-US" dirty="0"/>
              <a:t>Let's consider the following image: </a:t>
            </a:r>
          </a:p>
        </p:txBody>
      </p:sp>
      <p:pic>
        <p:nvPicPr>
          <p:cNvPr id="4" name="Picture 3">
            <a:extLst>
              <a:ext uri="{FF2B5EF4-FFF2-40B4-BE49-F238E27FC236}">
                <a16:creationId xmlns:a16="http://schemas.microsoft.com/office/drawing/2014/main" xmlns="" id="{6C4EFE1C-FC3C-482A-B504-29AEE91BB404}"/>
              </a:ext>
            </a:extLst>
          </p:cNvPr>
          <p:cNvPicPr>
            <a:picLocks noChangeAspect="1"/>
          </p:cNvPicPr>
          <p:nvPr/>
        </p:nvPicPr>
        <p:blipFill>
          <a:blip r:embed="rId2"/>
          <a:stretch>
            <a:fillRect/>
          </a:stretch>
        </p:blipFill>
        <p:spPr>
          <a:xfrm>
            <a:off x="2358189" y="2353942"/>
            <a:ext cx="5076139" cy="3623526"/>
          </a:xfrm>
          <a:prstGeom prst="rect">
            <a:avLst/>
          </a:prstGeom>
        </p:spPr>
      </p:pic>
    </p:spTree>
    <p:extLst>
      <p:ext uri="{BB962C8B-B14F-4D97-AF65-F5344CB8AC3E}">
        <p14:creationId xmlns:p14="http://schemas.microsoft.com/office/powerpoint/2010/main" val="21446627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746F9-712D-46AC-AB7F-B8EB26154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E914765-9CC5-4561-91B9-F3E4E0D1C4F9}"/>
              </a:ext>
            </a:extLst>
          </p:cNvPr>
          <p:cNvSpPr>
            <a:spLocks noGrp="1"/>
          </p:cNvSpPr>
          <p:nvPr>
            <p:ph idx="1"/>
          </p:nvPr>
        </p:nvSpPr>
        <p:spPr/>
        <p:txBody>
          <a:bodyPr/>
          <a:lstStyle/>
          <a:p>
            <a:r>
              <a:rPr lang="en-US" dirty="0"/>
              <a:t>If you look at the sliced pizza shape, we can choose two points such that the line between them goes outside the shape as shown in the figure that follows: </a:t>
            </a:r>
          </a:p>
        </p:txBody>
      </p:sp>
      <p:pic>
        <p:nvPicPr>
          <p:cNvPr id="4" name="Picture 3">
            <a:extLst>
              <a:ext uri="{FF2B5EF4-FFF2-40B4-BE49-F238E27FC236}">
                <a16:creationId xmlns:a16="http://schemas.microsoft.com/office/drawing/2014/main" xmlns="" id="{311E06FC-8B6C-478B-A9E8-111FC2A163E9}"/>
              </a:ext>
            </a:extLst>
          </p:cNvPr>
          <p:cNvPicPr>
            <a:picLocks noChangeAspect="1"/>
          </p:cNvPicPr>
          <p:nvPr/>
        </p:nvPicPr>
        <p:blipFill>
          <a:blip r:embed="rId2"/>
          <a:stretch>
            <a:fillRect/>
          </a:stretch>
        </p:blipFill>
        <p:spPr>
          <a:xfrm>
            <a:off x="3485741" y="2485722"/>
            <a:ext cx="5220518" cy="3726588"/>
          </a:xfrm>
          <a:prstGeom prst="rect">
            <a:avLst/>
          </a:prstGeom>
        </p:spPr>
      </p:pic>
    </p:spTree>
    <p:extLst>
      <p:ext uri="{BB962C8B-B14F-4D97-AF65-F5344CB8AC3E}">
        <p14:creationId xmlns:p14="http://schemas.microsoft.com/office/powerpoint/2010/main" val="1148049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D008FE-1C2B-41BD-A3F7-2EB649359418}"/>
              </a:ext>
            </a:extLst>
          </p:cNvPr>
          <p:cNvSpPr>
            <a:spLocks noGrp="1"/>
          </p:cNvSpPr>
          <p:nvPr>
            <p:ph type="title"/>
          </p:nvPr>
        </p:nvSpPr>
        <p:spPr/>
        <p:txBody>
          <a:bodyPr/>
          <a:lstStyle/>
          <a:p>
            <a:r>
              <a:rPr lang="en-US" dirty="0"/>
              <a:t>If you run the above code, you will see something like this:</a:t>
            </a:r>
          </a:p>
        </p:txBody>
      </p:sp>
      <p:pic>
        <p:nvPicPr>
          <p:cNvPr id="4" name="Content Placeholder 3">
            <a:extLst>
              <a:ext uri="{FF2B5EF4-FFF2-40B4-BE49-F238E27FC236}">
                <a16:creationId xmlns:a16="http://schemas.microsoft.com/office/drawing/2014/main" xmlns="" id="{4CCC15B0-96BD-46F0-B2E4-974010FE688C}"/>
              </a:ext>
            </a:extLst>
          </p:cNvPr>
          <p:cNvPicPr>
            <a:picLocks noGrp="1" noChangeAspect="1"/>
          </p:cNvPicPr>
          <p:nvPr>
            <p:ph idx="1"/>
          </p:nvPr>
        </p:nvPicPr>
        <p:blipFill>
          <a:blip r:embed="rId2"/>
          <a:stretch>
            <a:fillRect/>
          </a:stretch>
        </p:blipFill>
        <p:spPr>
          <a:xfrm>
            <a:off x="3424846" y="1869707"/>
            <a:ext cx="5403268" cy="4010344"/>
          </a:xfrm>
          <a:prstGeom prst="rect">
            <a:avLst/>
          </a:prstGeom>
        </p:spPr>
      </p:pic>
    </p:spTree>
    <p:extLst>
      <p:ext uri="{BB962C8B-B14F-4D97-AF65-F5344CB8AC3E}">
        <p14:creationId xmlns:p14="http://schemas.microsoft.com/office/powerpoint/2010/main" val="2388807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2DF61F-8215-4E7F-8B91-19A0BC2CC180}"/>
              </a:ext>
            </a:extLst>
          </p:cNvPr>
          <p:cNvSpPr>
            <a:spLocks noGrp="1"/>
          </p:cNvSpPr>
          <p:nvPr>
            <p:ph type="title"/>
          </p:nvPr>
        </p:nvSpPr>
        <p:spPr/>
        <p:txBody>
          <a:bodyPr/>
          <a:lstStyle/>
          <a:p>
            <a:r>
              <a:rPr lang="en-US" dirty="0"/>
              <a:t>If you run the preceding code, the output will look like the following: </a:t>
            </a:r>
          </a:p>
        </p:txBody>
      </p:sp>
      <p:pic>
        <p:nvPicPr>
          <p:cNvPr id="4" name="Content Placeholder 3">
            <a:extLst>
              <a:ext uri="{FF2B5EF4-FFF2-40B4-BE49-F238E27FC236}">
                <a16:creationId xmlns:a16="http://schemas.microsoft.com/office/drawing/2014/main" xmlns="" id="{77D85E3C-FB87-4434-BCCD-73A2D587E2BD}"/>
              </a:ext>
            </a:extLst>
          </p:cNvPr>
          <p:cNvPicPr>
            <a:picLocks noGrp="1" noChangeAspect="1"/>
          </p:cNvPicPr>
          <p:nvPr>
            <p:ph idx="1"/>
          </p:nvPr>
        </p:nvPicPr>
        <p:blipFill>
          <a:blip r:embed="rId2"/>
          <a:stretch>
            <a:fillRect/>
          </a:stretch>
        </p:blipFill>
        <p:spPr>
          <a:xfrm>
            <a:off x="3732769" y="2079797"/>
            <a:ext cx="4786788" cy="3555656"/>
          </a:xfrm>
          <a:prstGeom prst="rect">
            <a:avLst/>
          </a:prstGeom>
        </p:spPr>
      </p:pic>
    </p:spTree>
    <p:extLst>
      <p:ext uri="{BB962C8B-B14F-4D97-AF65-F5344CB8AC3E}">
        <p14:creationId xmlns:p14="http://schemas.microsoft.com/office/powerpoint/2010/main" val="2932562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DE6DCC-4804-4ADD-A52F-EB23D52DCFA0}"/>
              </a:ext>
            </a:extLst>
          </p:cNvPr>
          <p:cNvSpPr>
            <a:spLocks noGrp="1"/>
          </p:cNvSpPr>
          <p:nvPr>
            <p:ph type="title"/>
          </p:nvPr>
        </p:nvSpPr>
        <p:spPr/>
        <p:txBody>
          <a:bodyPr/>
          <a:lstStyle/>
          <a:p>
            <a:r>
              <a:rPr lang="en-US" b="1" dirty="0"/>
              <a:t>How to censor a shape? </a:t>
            </a:r>
            <a:endParaRPr lang="en-US" dirty="0"/>
          </a:p>
        </p:txBody>
      </p:sp>
      <p:sp>
        <p:nvSpPr>
          <p:cNvPr id="3" name="Content Placeholder 2">
            <a:extLst>
              <a:ext uri="{FF2B5EF4-FFF2-40B4-BE49-F238E27FC236}">
                <a16:creationId xmlns:a16="http://schemas.microsoft.com/office/drawing/2014/main" xmlns="" id="{21069D6D-7DCD-4580-A400-63237C422B8B}"/>
              </a:ext>
            </a:extLst>
          </p:cNvPr>
          <p:cNvSpPr>
            <a:spLocks noGrp="1"/>
          </p:cNvSpPr>
          <p:nvPr>
            <p:ph idx="1"/>
          </p:nvPr>
        </p:nvSpPr>
        <p:spPr/>
        <p:txBody>
          <a:bodyPr/>
          <a:lstStyle/>
          <a:p>
            <a:r>
              <a:rPr lang="en-US" dirty="0"/>
              <a:t>Let's consider the following figure:</a:t>
            </a:r>
          </a:p>
        </p:txBody>
      </p:sp>
      <p:pic>
        <p:nvPicPr>
          <p:cNvPr id="4" name="Picture 3">
            <a:extLst>
              <a:ext uri="{FF2B5EF4-FFF2-40B4-BE49-F238E27FC236}">
                <a16:creationId xmlns:a16="http://schemas.microsoft.com/office/drawing/2014/main" xmlns="" id="{F043D5D3-C2C8-40AF-8C72-5C21199A7214}"/>
              </a:ext>
            </a:extLst>
          </p:cNvPr>
          <p:cNvPicPr>
            <a:picLocks noChangeAspect="1"/>
          </p:cNvPicPr>
          <p:nvPr/>
        </p:nvPicPr>
        <p:blipFill>
          <a:blip r:embed="rId2"/>
          <a:stretch>
            <a:fillRect/>
          </a:stretch>
        </p:blipFill>
        <p:spPr>
          <a:xfrm>
            <a:off x="3272589" y="2308266"/>
            <a:ext cx="4576744" cy="3843164"/>
          </a:xfrm>
          <a:prstGeom prst="rect">
            <a:avLst/>
          </a:prstGeom>
        </p:spPr>
      </p:pic>
    </p:spTree>
    <p:extLst>
      <p:ext uri="{BB962C8B-B14F-4D97-AF65-F5344CB8AC3E}">
        <p14:creationId xmlns:p14="http://schemas.microsoft.com/office/powerpoint/2010/main" val="2230322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F6F88B4-32A1-4105-9872-B645CA62D37D}"/>
              </a:ext>
            </a:extLst>
          </p:cNvPr>
          <p:cNvSpPr>
            <a:spLocks noGrp="1"/>
          </p:cNvSpPr>
          <p:nvPr>
            <p:ph idx="1"/>
          </p:nvPr>
        </p:nvSpPr>
        <p:spPr/>
        <p:txBody>
          <a:bodyPr/>
          <a:lstStyle/>
          <a:p>
            <a:r>
              <a:rPr lang="en-US" dirty="0"/>
              <a:t>This metric will have a lower value for the boomerang shapes because of the empty area that will be left out, as shown in the following figure: </a:t>
            </a:r>
          </a:p>
        </p:txBody>
      </p:sp>
      <p:pic>
        <p:nvPicPr>
          <p:cNvPr id="4" name="Picture 3">
            <a:extLst>
              <a:ext uri="{FF2B5EF4-FFF2-40B4-BE49-F238E27FC236}">
                <a16:creationId xmlns:a16="http://schemas.microsoft.com/office/drawing/2014/main" xmlns="" id="{DC02D258-C884-4BBD-9181-90116AB3D7EB}"/>
              </a:ext>
            </a:extLst>
          </p:cNvPr>
          <p:cNvPicPr>
            <a:picLocks noChangeAspect="1"/>
          </p:cNvPicPr>
          <p:nvPr/>
        </p:nvPicPr>
        <p:blipFill>
          <a:blip r:embed="rId2"/>
          <a:stretch>
            <a:fillRect/>
          </a:stretch>
        </p:blipFill>
        <p:spPr>
          <a:xfrm>
            <a:off x="3657600" y="2639434"/>
            <a:ext cx="3806386" cy="3338034"/>
          </a:xfrm>
          <a:prstGeom prst="rect">
            <a:avLst/>
          </a:prstGeom>
        </p:spPr>
      </p:pic>
    </p:spTree>
    <p:extLst>
      <p:ext uri="{BB962C8B-B14F-4D97-AF65-F5344CB8AC3E}">
        <p14:creationId xmlns:p14="http://schemas.microsoft.com/office/powerpoint/2010/main" val="7994757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266A0-1152-4059-88E1-D7E770274969}"/>
              </a:ext>
            </a:extLst>
          </p:cNvPr>
          <p:cNvSpPr>
            <a:spLocks noGrp="1"/>
          </p:cNvSpPr>
          <p:nvPr>
            <p:ph type="title"/>
          </p:nvPr>
        </p:nvSpPr>
        <p:spPr/>
        <p:txBody>
          <a:bodyPr/>
          <a:lstStyle/>
          <a:p>
            <a:r>
              <a:rPr lang="en-US" dirty="0"/>
              <a:t>If you detect the shapes and block them out, it will look like this: </a:t>
            </a:r>
          </a:p>
        </p:txBody>
      </p:sp>
      <p:pic>
        <p:nvPicPr>
          <p:cNvPr id="5" name="Content Placeholder 4">
            <a:extLst>
              <a:ext uri="{FF2B5EF4-FFF2-40B4-BE49-F238E27FC236}">
                <a16:creationId xmlns:a16="http://schemas.microsoft.com/office/drawing/2014/main" xmlns="" id="{CD7FB56E-77F9-4D24-936D-83AB34C549E6}"/>
              </a:ext>
            </a:extLst>
          </p:cNvPr>
          <p:cNvPicPr>
            <a:picLocks noGrp="1" noChangeAspect="1"/>
          </p:cNvPicPr>
          <p:nvPr>
            <p:ph idx="1"/>
          </p:nvPr>
        </p:nvPicPr>
        <p:blipFill>
          <a:blip r:embed="rId2"/>
          <a:stretch>
            <a:fillRect/>
          </a:stretch>
        </p:blipFill>
        <p:spPr>
          <a:xfrm>
            <a:off x="3874168" y="1890810"/>
            <a:ext cx="4554996" cy="3978178"/>
          </a:xfrm>
          <a:prstGeom prst="rect">
            <a:avLst/>
          </a:prstGeom>
        </p:spPr>
      </p:pic>
    </p:spTree>
    <p:extLst>
      <p:ext uri="{BB962C8B-B14F-4D97-AF65-F5344CB8AC3E}">
        <p14:creationId xmlns:p14="http://schemas.microsoft.com/office/powerpoint/2010/main" val="27768121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BE1CE-1A34-4CB6-BA37-294841BA9AE2}"/>
              </a:ext>
            </a:extLst>
          </p:cNvPr>
          <p:cNvSpPr>
            <a:spLocks noGrp="1"/>
          </p:cNvSpPr>
          <p:nvPr>
            <p:ph type="ctrTitle"/>
          </p:nvPr>
        </p:nvSpPr>
        <p:spPr/>
        <p:txBody>
          <a:bodyPr/>
          <a:lstStyle/>
          <a:p>
            <a:r>
              <a:rPr lang="en-US" dirty="0"/>
              <a:t>Object Tracking</a:t>
            </a:r>
          </a:p>
        </p:txBody>
      </p:sp>
    </p:spTree>
    <p:extLst>
      <p:ext uri="{BB962C8B-B14F-4D97-AF65-F5344CB8AC3E}">
        <p14:creationId xmlns:p14="http://schemas.microsoft.com/office/powerpoint/2010/main" val="3596255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02C6D-60A5-4F4D-9113-2453C86AAB54}"/>
              </a:ext>
            </a:extLst>
          </p:cNvPr>
          <p:cNvSpPr>
            <a:spLocks noGrp="1"/>
          </p:cNvSpPr>
          <p:nvPr>
            <p:ph type="title"/>
          </p:nvPr>
        </p:nvSpPr>
        <p:spPr/>
        <p:txBody>
          <a:bodyPr/>
          <a:lstStyle/>
          <a:p>
            <a:r>
              <a:rPr lang="en-US" b="1" dirty="0"/>
              <a:t>Frame differencing</a:t>
            </a:r>
            <a:endParaRPr lang="en-US" dirty="0"/>
          </a:p>
        </p:txBody>
      </p:sp>
      <p:sp>
        <p:nvSpPr>
          <p:cNvPr id="3" name="Content Placeholder 2">
            <a:extLst>
              <a:ext uri="{FF2B5EF4-FFF2-40B4-BE49-F238E27FC236}">
                <a16:creationId xmlns:a16="http://schemas.microsoft.com/office/drawing/2014/main" xmlns="" id="{06260DDA-AAB7-4FAC-AE36-F60EA291C8F3}"/>
              </a:ext>
            </a:extLst>
          </p:cNvPr>
          <p:cNvSpPr>
            <a:spLocks noGrp="1"/>
          </p:cNvSpPr>
          <p:nvPr>
            <p:ph idx="1"/>
          </p:nvPr>
        </p:nvSpPr>
        <p:spPr/>
        <p:txBody>
          <a:bodyPr/>
          <a:lstStyle/>
          <a:p>
            <a:r>
              <a:rPr lang="en-US" dirty="0"/>
              <a:t>This is, possibly, the simplest technique we can use to see what parts of the video are moving. When we consider a live video stream, the difference between successive frames gives us a lot of information. The concept is fairly straightforward! We just take the difference between successive frames and display the differences.</a:t>
            </a:r>
          </a:p>
        </p:txBody>
      </p:sp>
      <p:pic>
        <p:nvPicPr>
          <p:cNvPr id="4" name="Picture 3">
            <a:extLst>
              <a:ext uri="{FF2B5EF4-FFF2-40B4-BE49-F238E27FC236}">
                <a16:creationId xmlns:a16="http://schemas.microsoft.com/office/drawing/2014/main" xmlns="" id="{1158B38F-7C4E-4E91-ADF7-010AC4266477}"/>
              </a:ext>
            </a:extLst>
          </p:cNvPr>
          <p:cNvPicPr>
            <a:picLocks noChangeAspect="1"/>
          </p:cNvPicPr>
          <p:nvPr/>
        </p:nvPicPr>
        <p:blipFill>
          <a:blip r:embed="rId2"/>
          <a:stretch>
            <a:fillRect/>
          </a:stretch>
        </p:blipFill>
        <p:spPr>
          <a:xfrm>
            <a:off x="2625390" y="3126957"/>
            <a:ext cx="6941219" cy="3083393"/>
          </a:xfrm>
          <a:prstGeom prst="rect">
            <a:avLst/>
          </a:prstGeom>
        </p:spPr>
      </p:pic>
    </p:spTree>
    <p:extLst>
      <p:ext uri="{BB962C8B-B14F-4D97-AF65-F5344CB8AC3E}">
        <p14:creationId xmlns:p14="http://schemas.microsoft.com/office/powerpoint/2010/main" val="1301102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dirty="0"/>
              <a:t>OUR SCHEDULE </a:t>
            </a:r>
          </a:p>
        </p:txBody>
      </p:sp>
      <p:sp>
        <p:nvSpPr>
          <p:cNvPr id="8" name="Text Placeholder 7"/>
          <p:cNvSpPr>
            <a:spLocks noGrp="1"/>
          </p:cNvSpPr>
          <p:nvPr>
            <p:ph type="body" sz="half" idx="2"/>
          </p:nvPr>
        </p:nvSpPr>
        <p:spPr/>
        <p:txBody>
          <a:bodyPr/>
          <a:lstStyle/>
          <a:p>
            <a:r>
              <a:rPr lang="en-MY" dirty="0"/>
              <a:t># DAY </a:t>
            </a:r>
            <a:r>
              <a:rPr lang="en-MY" dirty="0" smtClean="0"/>
              <a:t>3</a:t>
            </a:r>
            <a:endParaRPr lang="en-MY" dirty="0"/>
          </a:p>
        </p:txBody>
      </p:sp>
      <p:graphicFrame>
        <p:nvGraphicFramePr>
          <p:cNvPr id="6" name="Diagram 5"/>
          <p:cNvGraphicFramePr/>
          <p:nvPr>
            <p:extLst>
              <p:ext uri="{D42A27DB-BD31-4B8C-83A1-F6EECF244321}">
                <p14:modId xmlns:p14="http://schemas.microsoft.com/office/powerpoint/2010/main" val="943235252"/>
              </p:ext>
            </p:extLst>
          </p:nvPr>
        </p:nvGraphicFramePr>
        <p:xfrm>
          <a:off x="4652683" y="376519"/>
          <a:ext cx="7100047" cy="6113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20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B2896-F4C0-480F-92A2-4B29E9F32F04}"/>
              </a:ext>
            </a:extLst>
          </p:cNvPr>
          <p:cNvSpPr>
            <a:spLocks noGrp="1"/>
          </p:cNvSpPr>
          <p:nvPr>
            <p:ph type="title"/>
          </p:nvPr>
        </p:nvSpPr>
        <p:spPr/>
        <p:txBody>
          <a:bodyPr>
            <a:normAutofit/>
          </a:bodyPr>
          <a:lstStyle/>
          <a:p>
            <a:r>
              <a:rPr lang="en-US" sz="2000" dirty="0"/>
              <a:t>If I move my laptop rapidly from left to right, we will see something like this: </a:t>
            </a:r>
          </a:p>
        </p:txBody>
      </p:sp>
      <p:pic>
        <p:nvPicPr>
          <p:cNvPr id="4" name="Picture 3">
            <a:extLst>
              <a:ext uri="{FF2B5EF4-FFF2-40B4-BE49-F238E27FC236}">
                <a16:creationId xmlns:a16="http://schemas.microsoft.com/office/drawing/2014/main" xmlns="" id="{DE29FBEE-F0C3-4742-8AC5-2DF52984E32B}"/>
              </a:ext>
            </a:extLst>
          </p:cNvPr>
          <p:cNvPicPr>
            <a:picLocks noChangeAspect="1"/>
          </p:cNvPicPr>
          <p:nvPr/>
        </p:nvPicPr>
        <p:blipFill>
          <a:blip r:embed="rId2"/>
          <a:stretch>
            <a:fillRect/>
          </a:stretch>
        </p:blipFill>
        <p:spPr>
          <a:xfrm>
            <a:off x="2330815" y="1980676"/>
            <a:ext cx="7039555" cy="4213936"/>
          </a:xfrm>
          <a:prstGeom prst="rect">
            <a:avLst/>
          </a:prstGeom>
        </p:spPr>
      </p:pic>
    </p:spTree>
    <p:extLst>
      <p:ext uri="{BB962C8B-B14F-4D97-AF65-F5344CB8AC3E}">
        <p14:creationId xmlns:p14="http://schemas.microsoft.com/office/powerpoint/2010/main" val="28692724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996F6-BC9A-4B65-BDFE-13C6B72740AB}"/>
              </a:ext>
            </a:extLst>
          </p:cNvPr>
          <p:cNvSpPr>
            <a:spLocks noGrp="1"/>
          </p:cNvSpPr>
          <p:nvPr>
            <p:ph type="ctrTitle"/>
          </p:nvPr>
        </p:nvSpPr>
        <p:spPr/>
        <p:txBody>
          <a:bodyPr/>
          <a:lstStyle/>
          <a:p>
            <a:r>
              <a:rPr lang="en-US" b="1" dirty="0" err="1"/>
              <a:t>Colorspace</a:t>
            </a:r>
            <a:r>
              <a:rPr lang="en-US" b="1" dirty="0"/>
              <a:t> based tracking </a:t>
            </a:r>
            <a:endParaRPr lang="en-US" dirty="0"/>
          </a:p>
        </p:txBody>
      </p:sp>
      <p:sp>
        <p:nvSpPr>
          <p:cNvPr id="3" name="Subtitle 2">
            <a:extLst>
              <a:ext uri="{FF2B5EF4-FFF2-40B4-BE49-F238E27FC236}">
                <a16:creationId xmlns:a16="http://schemas.microsoft.com/office/drawing/2014/main" xmlns="" id="{B33DE452-3B77-4669-B945-69DC0643A888}"/>
              </a:ext>
            </a:extLst>
          </p:cNvPr>
          <p:cNvSpPr>
            <a:spLocks noGrp="1"/>
          </p:cNvSpPr>
          <p:nvPr>
            <p:ph type="subTitle" idx="1"/>
          </p:nvPr>
        </p:nvSpPr>
        <p:spPr/>
        <p:txBody>
          <a:bodyPr/>
          <a:lstStyle/>
          <a:p>
            <a:r>
              <a:rPr lang="en-US" dirty="0"/>
              <a:t>can convert an image to the HSV space, and then use </a:t>
            </a:r>
            <a:r>
              <a:rPr lang="en-US" dirty="0" err="1"/>
              <a:t>colorspacethresholding</a:t>
            </a:r>
            <a:r>
              <a:rPr lang="en-US" dirty="0"/>
              <a:t> to track a given object. </a:t>
            </a:r>
          </a:p>
        </p:txBody>
      </p:sp>
    </p:spTree>
    <p:extLst>
      <p:ext uri="{BB962C8B-B14F-4D97-AF65-F5344CB8AC3E}">
        <p14:creationId xmlns:p14="http://schemas.microsoft.com/office/powerpoint/2010/main" val="11785103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EC63DA-B190-4B7E-9E7C-0773450B1496}"/>
              </a:ext>
            </a:extLst>
          </p:cNvPr>
          <p:cNvSpPr>
            <a:spLocks noGrp="1"/>
          </p:cNvSpPr>
          <p:nvPr>
            <p:ph sz="half" idx="1"/>
          </p:nvPr>
        </p:nvSpPr>
        <p:spPr>
          <a:xfrm>
            <a:off x="1092955" y="1417320"/>
            <a:ext cx="4937760" cy="4023360"/>
          </a:xfrm>
        </p:spPr>
        <p:txBody>
          <a:bodyPr/>
          <a:lstStyle/>
          <a:p>
            <a:r>
              <a:rPr lang="en-US" dirty="0"/>
              <a:t>Consider the following frame in the video:</a:t>
            </a:r>
          </a:p>
        </p:txBody>
      </p:sp>
      <p:sp>
        <p:nvSpPr>
          <p:cNvPr id="4" name="Content Placeholder 3">
            <a:extLst>
              <a:ext uri="{FF2B5EF4-FFF2-40B4-BE49-F238E27FC236}">
                <a16:creationId xmlns:a16="http://schemas.microsoft.com/office/drawing/2014/main" xmlns="" id="{838A96FA-68D9-43DF-82D8-461435C27909}"/>
              </a:ext>
            </a:extLst>
          </p:cNvPr>
          <p:cNvSpPr>
            <a:spLocks noGrp="1"/>
          </p:cNvSpPr>
          <p:nvPr>
            <p:ph sz="half" idx="2"/>
          </p:nvPr>
        </p:nvSpPr>
        <p:spPr>
          <a:xfrm>
            <a:off x="6405125" y="869551"/>
            <a:ext cx="4937760" cy="4023360"/>
          </a:xfrm>
        </p:spPr>
        <p:txBody>
          <a:bodyPr/>
          <a:lstStyle/>
          <a:p>
            <a:r>
              <a:rPr lang="en-US" dirty="0"/>
              <a:t>If you run it through the </a:t>
            </a:r>
            <a:r>
              <a:rPr lang="en-US" dirty="0" err="1"/>
              <a:t>colorspace</a:t>
            </a:r>
            <a:r>
              <a:rPr lang="en-US" dirty="0"/>
              <a:t> filter and track the object, you will see something like this: </a:t>
            </a:r>
          </a:p>
        </p:txBody>
      </p:sp>
      <p:pic>
        <p:nvPicPr>
          <p:cNvPr id="5" name="Picture 4">
            <a:extLst>
              <a:ext uri="{FF2B5EF4-FFF2-40B4-BE49-F238E27FC236}">
                <a16:creationId xmlns:a16="http://schemas.microsoft.com/office/drawing/2014/main" xmlns="" id="{DC4ED65B-A3B1-4010-8538-3A6DC4236009}"/>
              </a:ext>
            </a:extLst>
          </p:cNvPr>
          <p:cNvPicPr>
            <a:picLocks noChangeAspect="1"/>
          </p:cNvPicPr>
          <p:nvPr/>
        </p:nvPicPr>
        <p:blipFill>
          <a:blip r:embed="rId2"/>
          <a:stretch>
            <a:fillRect/>
          </a:stretch>
        </p:blipFill>
        <p:spPr>
          <a:xfrm>
            <a:off x="524543" y="2250715"/>
            <a:ext cx="5693377" cy="3419250"/>
          </a:xfrm>
          <a:prstGeom prst="rect">
            <a:avLst/>
          </a:prstGeom>
        </p:spPr>
      </p:pic>
      <p:pic>
        <p:nvPicPr>
          <p:cNvPr id="6" name="Picture 5">
            <a:extLst>
              <a:ext uri="{FF2B5EF4-FFF2-40B4-BE49-F238E27FC236}">
                <a16:creationId xmlns:a16="http://schemas.microsoft.com/office/drawing/2014/main" xmlns="" id="{DE45D97B-DFE6-432E-8CF1-9143D32B44D9}"/>
              </a:ext>
            </a:extLst>
          </p:cNvPr>
          <p:cNvPicPr>
            <a:picLocks noChangeAspect="1"/>
          </p:cNvPicPr>
          <p:nvPr/>
        </p:nvPicPr>
        <p:blipFill>
          <a:blip r:embed="rId3"/>
          <a:stretch>
            <a:fillRect/>
          </a:stretch>
        </p:blipFill>
        <p:spPr>
          <a:xfrm>
            <a:off x="6405125" y="2250715"/>
            <a:ext cx="5693377" cy="3028219"/>
          </a:xfrm>
          <a:prstGeom prst="rect">
            <a:avLst/>
          </a:prstGeom>
        </p:spPr>
      </p:pic>
    </p:spTree>
    <p:extLst>
      <p:ext uri="{BB962C8B-B14F-4D97-AF65-F5344CB8AC3E}">
        <p14:creationId xmlns:p14="http://schemas.microsoft.com/office/powerpoint/2010/main" val="2569339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97897-D688-461B-9F17-A58A7ECBEFE8}"/>
              </a:ext>
            </a:extLst>
          </p:cNvPr>
          <p:cNvSpPr>
            <a:spLocks noGrp="1"/>
          </p:cNvSpPr>
          <p:nvPr>
            <p:ph type="ctrTitle"/>
          </p:nvPr>
        </p:nvSpPr>
        <p:spPr/>
        <p:txBody>
          <a:bodyPr/>
          <a:lstStyle/>
          <a:p>
            <a:r>
              <a:rPr lang="en-US" dirty="0"/>
              <a:t>Introduction to YOLO</a:t>
            </a:r>
          </a:p>
        </p:txBody>
      </p:sp>
      <p:sp>
        <p:nvSpPr>
          <p:cNvPr id="3" name="Content Placeholder 2">
            <a:extLst>
              <a:ext uri="{FF2B5EF4-FFF2-40B4-BE49-F238E27FC236}">
                <a16:creationId xmlns:a16="http://schemas.microsoft.com/office/drawing/2014/main" xmlns="" id="{6F61F0D0-6850-4373-B34F-CEFF0A26D074}"/>
              </a:ext>
            </a:extLst>
          </p:cNvPr>
          <p:cNvSpPr txBox="1">
            <a:spLocks/>
          </p:cNvSpPr>
          <p:nvPr/>
        </p:nvSpPr>
        <p:spPr>
          <a:xfrm>
            <a:off x="1097280" y="4491318"/>
            <a:ext cx="10058400" cy="13777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smtClean="0"/>
              <a:t>YOU ONLY LOOK ONCE - Real-Time </a:t>
            </a:r>
            <a:r>
              <a:rPr lang="en-US" dirty="0"/>
              <a:t>Object Detection </a:t>
            </a:r>
          </a:p>
        </p:txBody>
      </p:sp>
    </p:spTree>
    <p:extLst>
      <p:ext uri="{BB962C8B-B14F-4D97-AF65-F5344CB8AC3E}">
        <p14:creationId xmlns:p14="http://schemas.microsoft.com/office/powerpoint/2010/main" val="1296121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endParaRPr lang="en-MY"/>
          </a:p>
        </p:txBody>
      </p:sp>
      <p:pic>
        <p:nvPicPr>
          <p:cNvPr id="4" name="Picture 2" descr="https://pjreddie.com/media/image/Screen_Shot_2018-03-24_at_10.48.42_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64" y="-166919"/>
            <a:ext cx="8725631" cy="736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804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CE73F-9520-4648-AE00-A53A1B260984}"/>
              </a:ext>
            </a:extLst>
          </p:cNvPr>
          <p:cNvSpPr>
            <a:spLocks noGrp="1"/>
          </p:cNvSpPr>
          <p:nvPr>
            <p:ph type="title"/>
          </p:nvPr>
        </p:nvSpPr>
        <p:spPr/>
        <p:txBody>
          <a:bodyPr/>
          <a:lstStyle/>
          <a:p>
            <a:r>
              <a:rPr lang="en-US" dirty="0"/>
              <a:t>Installation on YOLO</a:t>
            </a:r>
          </a:p>
        </p:txBody>
      </p:sp>
      <p:sp>
        <p:nvSpPr>
          <p:cNvPr id="3" name="Content Placeholder 2">
            <a:extLst>
              <a:ext uri="{FF2B5EF4-FFF2-40B4-BE49-F238E27FC236}">
                <a16:creationId xmlns:a16="http://schemas.microsoft.com/office/drawing/2014/main" xmlns="" id="{6F61F0D0-6850-4373-B34F-CEFF0A26D074}"/>
              </a:ext>
            </a:extLst>
          </p:cNvPr>
          <p:cNvSpPr>
            <a:spLocks noGrp="1"/>
          </p:cNvSpPr>
          <p:nvPr>
            <p:ph idx="1"/>
          </p:nvPr>
        </p:nvSpPr>
        <p:spPr/>
        <p:txBody>
          <a:bodyPr/>
          <a:lstStyle/>
          <a:p>
            <a:r>
              <a:rPr lang="en-US" dirty="0"/>
              <a:t>Open Terminal in your working directory, clone the </a:t>
            </a:r>
            <a:r>
              <a:rPr lang="en-US" dirty="0" err="1"/>
              <a:t>Darknet</a:t>
            </a:r>
            <a:r>
              <a:rPr lang="en-US" dirty="0"/>
              <a:t> repository, and build it:</a:t>
            </a:r>
            <a:br>
              <a:rPr lang="en-US" dirty="0"/>
            </a:br>
            <a:r>
              <a:rPr lang="en-US" dirty="0"/>
              <a:t>	</a:t>
            </a:r>
          </a:p>
        </p:txBody>
      </p:sp>
      <p:pic>
        <p:nvPicPr>
          <p:cNvPr id="4" name="Picture 3">
            <a:extLst>
              <a:ext uri="{FF2B5EF4-FFF2-40B4-BE49-F238E27FC236}">
                <a16:creationId xmlns:a16="http://schemas.microsoft.com/office/drawing/2014/main" xmlns="" id="{273DB0DA-D849-4AC0-B16B-E8C0359C094D}"/>
              </a:ext>
            </a:extLst>
          </p:cNvPr>
          <p:cNvPicPr>
            <a:picLocks noChangeAspect="1"/>
          </p:cNvPicPr>
          <p:nvPr/>
        </p:nvPicPr>
        <p:blipFill>
          <a:blip r:embed="rId2"/>
          <a:stretch>
            <a:fillRect/>
          </a:stretch>
        </p:blipFill>
        <p:spPr>
          <a:xfrm>
            <a:off x="1688370" y="2429133"/>
            <a:ext cx="6467475" cy="838200"/>
          </a:xfrm>
          <a:prstGeom prst="rect">
            <a:avLst/>
          </a:prstGeom>
        </p:spPr>
      </p:pic>
      <p:sp>
        <p:nvSpPr>
          <p:cNvPr id="5" name="Rectangle 4">
            <a:extLst>
              <a:ext uri="{FF2B5EF4-FFF2-40B4-BE49-F238E27FC236}">
                <a16:creationId xmlns:a16="http://schemas.microsoft.com/office/drawing/2014/main" xmlns="" id="{E86F813A-2CEC-4CCE-B83B-04689256D147}"/>
              </a:ext>
            </a:extLst>
          </p:cNvPr>
          <p:cNvSpPr/>
          <p:nvPr/>
        </p:nvSpPr>
        <p:spPr>
          <a:xfrm>
            <a:off x="1143188" y="3488082"/>
            <a:ext cx="1090363" cy="369332"/>
          </a:xfrm>
          <a:prstGeom prst="rect">
            <a:avLst/>
          </a:prstGeom>
        </p:spPr>
        <p:txBody>
          <a:bodyPr wrap="none">
            <a:spAutoFit/>
          </a:bodyPr>
          <a:lstStyle/>
          <a:p>
            <a:r>
              <a:rPr lang="en-US" dirty="0">
                <a:latin typeface="medium-content-serif-font"/>
              </a:rPr>
              <a:t>Then, run</a:t>
            </a:r>
            <a:endParaRPr lang="en-US" dirty="0"/>
          </a:p>
        </p:txBody>
      </p:sp>
      <p:pic>
        <p:nvPicPr>
          <p:cNvPr id="6" name="Picture 5">
            <a:extLst>
              <a:ext uri="{FF2B5EF4-FFF2-40B4-BE49-F238E27FC236}">
                <a16:creationId xmlns:a16="http://schemas.microsoft.com/office/drawing/2014/main" xmlns="" id="{47CFF3C1-BCD3-4F49-AAC1-8CF6B2C9208C}"/>
              </a:ext>
            </a:extLst>
          </p:cNvPr>
          <p:cNvPicPr>
            <a:picLocks noChangeAspect="1"/>
          </p:cNvPicPr>
          <p:nvPr/>
        </p:nvPicPr>
        <p:blipFill>
          <a:blip r:embed="rId3"/>
          <a:stretch>
            <a:fillRect/>
          </a:stretch>
        </p:blipFill>
        <p:spPr>
          <a:xfrm>
            <a:off x="1669320" y="4044569"/>
            <a:ext cx="6486525" cy="504825"/>
          </a:xfrm>
          <a:prstGeom prst="rect">
            <a:avLst/>
          </a:prstGeom>
        </p:spPr>
      </p:pic>
      <p:sp>
        <p:nvSpPr>
          <p:cNvPr id="7" name="Rectangle 6">
            <a:extLst>
              <a:ext uri="{FF2B5EF4-FFF2-40B4-BE49-F238E27FC236}">
                <a16:creationId xmlns:a16="http://schemas.microsoft.com/office/drawing/2014/main" xmlns="" id="{C312FE24-48B0-431F-80D1-AA9AD7E6B243}"/>
              </a:ext>
            </a:extLst>
          </p:cNvPr>
          <p:cNvSpPr/>
          <p:nvPr/>
        </p:nvSpPr>
        <p:spPr>
          <a:xfrm>
            <a:off x="1097280" y="4736549"/>
            <a:ext cx="3242426" cy="369332"/>
          </a:xfrm>
          <a:prstGeom prst="rect">
            <a:avLst/>
          </a:prstGeom>
        </p:spPr>
        <p:txBody>
          <a:bodyPr wrap="none">
            <a:spAutoFit/>
          </a:bodyPr>
          <a:lstStyle/>
          <a:p>
            <a:r>
              <a:rPr lang="en-US" dirty="0">
                <a:latin typeface="medium-content-serif-font"/>
              </a:rPr>
              <a:t>and you should have the output:</a:t>
            </a:r>
            <a:endParaRPr lang="en-US" dirty="0"/>
          </a:p>
        </p:txBody>
      </p:sp>
      <p:pic>
        <p:nvPicPr>
          <p:cNvPr id="8" name="Picture 7">
            <a:extLst>
              <a:ext uri="{FF2B5EF4-FFF2-40B4-BE49-F238E27FC236}">
                <a16:creationId xmlns:a16="http://schemas.microsoft.com/office/drawing/2014/main" xmlns="" id="{0FF45424-B23B-49B8-850D-B72B0B1F79FE}"/>
              </a:ext>
            </a:extLst>
          </p:cNvPr>
          <p:cNvPicPr>
            <a:picLocks noChangeAspect="1"/>
          </p:cNvPicPr>
          <p:nvPr/>
        </p:nvPicPr>
        <p:blipFill>
          <a:blip r:embed="rId4"/>
          <a:stretch>
            <a:fillRect/>
          </a:stretch>
        </p:blipFill>
        <p:spPr>
          <a:xfrm>
            <a:off x="1688369" y="5176116"/>
            <a:ext cx="6505575" cy="504825"/>
          </a:xfrm>
          <a:prstGeom prst="rect">
            <a:avLst/>
          </a:prstGeom>
        </p:spPr>
      </p:pic>
    </p:spTree>
    <p:extLst>
      <p:ext uri="{BB962C8B-B14F-4D97-AF65-F5344CB8AC3E}">
        <p14:creationId xmlns:p14="http://schemas.microsoft.com/office/powerpoint/2010/main" val="1450096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34E7CB-9968-4EDC-9F7C-46BA61C4462A}"/>
              </a:ext>
            </a:extLst>
          </p:cNvPr>
          <p:cNvSpPr>
            <a:spLocks noGrp="1"/>
          </p:cNvSpPr>
          <p:nvPr>
            <p:ph type="title"/>
          </p:nvPr>
        </p:nvSpPr>
        <p:spPr/>
        <p:txBody>
          <a:bodyPr/>
          <a:lstStyle/>
          <a:p>
            <a:r>
              <a:rPr lang="en-US" dirty="0"/>
              <a:t>Testing Model</a:t>
            </a:r>
          </a:p>
        </p:txBody>
      </p:sp>
      <p:sp>
        <p:nvSpPr>
          <p:cNvPr id="3" name="Content Placeholder 2">
            <a:extLst>
              <a:ext uri="{FF2B5EF4-FFF2-40B4-BE49-F238E27FC236}">
                <a16:creationId xmlns:a16="http://schemas.microsoft.com/office/drawing/2014/main" xmlns="" id="{03EAFFB7-8A23-4C11-B3AC-1DD61EE8150B}"/>
              </a:ext>
            </a:extLst>
          </p:cNvPr>
          <p:cNvSpPr>
            <a:spLocks noGrp="1"/>
          </p:cNvSpPr>
          <p:nvPr>
            <p:ph sz="half" idx="1"/>
          </p:nvPr>
        </p:nvSpPr>
        <p:spPr>
          <a:xfrm>
            <a:off x="1097279" y="1845734"/>
            <a:ext cx="10058400" cy="4023360"/>
          </a:xfrm>
        </p:spPr>
        <p:txBody>
          <a:bodyPr/>
          <a:lstStyle/>
          <a:p>
            <a:r>
              <a:rPr lang="en-US" dirty="0"/>
              <a:t>Tiny YOLOv3</a:t>
            </a:r>
          </a:p>
          <a:p>
            <a:r>
              <a:rPr lang="en-US" dirty="0"/>
              <a:t>To use this model, first download the weights:</a:t>
            </a:r>
          </a:p>
        </p:txBody>
      </p:sp>
      <p:pic>
        <p:nvPicPr>
          <p:cNvPr id="5" name="Picture 4">
            <a:extLst>
              <a:ext uri="{FF2B5EF4-FFF2-40B4-BE49-F238E27FC236}">
                <a16:creationId xmlns:a16="http://schemas.microsoft.com/office/drawing/2014/main" xmlns="" id="{EA18484C-9EF3-46A7-931B-062510071347}"/>
              </a:ext>
            </a:extLst>
          </p:cNvPr>
          <p:cNvPicPr>
            <a:picLocks noChangeAspect="1"/>
          </p:cNvPicPr>
          <p:nvPr/>
        </p:nvPicPr>
        <p:blipFill>
          <a:blip r:embed="rId2"/>
          <a:stretch>
            <a:fillRect/>
          </a:stretch>
        </p:blipFill>
        <p:spPr>
          <a:xfrm>
            <a:off x="1097279" y="2804984"/>
            <a:ext cx="6630170" cy="624016"/>
          </a:xfrm>
          <a:prstGeom prst="rect">
            <a:avLst/>
          </a:prstGeom>
        </p:spPr>
      </p:pic>
      <p:pic>
        <p:nvPicPr>
          <p:cNvPr id="6" name="Picture 5">
            <a:extLst>
              <a:ext uri="{FF2B5EF4-FFF2-40B4-BE49-F238E27FC236}">
                <a16:creationId xmlns:a16="http://schemas.microsoft.com/office/drawing/2014/main" xmlns="" id="{CE99E4DB-B518-4F9D-80E5-5DE461F78350}"/>
              </a:ext>
            </a:extLst>
          </p:cNvPr>
          <p:cNvPicPr>
            <a:picLocks noChangeAspect="1"/>
          </p:cNvPicPr>
          <p:nvPr/>
        </p:nvPicPr>
        <p:blipFill>
          <a:blip r:embed="rId3"/>
          <a:stretch>
            <a:fillRect/>
          </a:stretch>
        </p:blipFill>
        <p:spPr>
          <a:xfrm>
            <a:off x="1097279" y="4131074"/>
            <a:ext cx="6630170" cy="585015"/>
          </a:xfrm>
          <a:prstGeom prst="rect">
            <a:avLst/>
          </a:prstGeom>
        </p:spPr>
      </p:pic>
      <p:sp>
        <p:nvSpPr>
          <p:cNvPr id="7" name="Rectangle 6">
            <a:extLst>
              <a:ext uri="{FF2B5EF4-FFF2-40B4-BE49-F238E27FC236}">
                <a16:creationId xmlns:a16="http://schemas.microsoft.com/office/drawing/2014/main" xmlns="" id="{D1B39024-C80E-487F-83B1-B7CCB03C2102}"/>
              </a:ext>
            </a:extLst>
          </p:cNvPr>
          <p:cNvSpPr/>
          <p:nvPr/>
        </p:nvSpPr>
        <p:spPr>
          <a:xfrm>
            <a:off x="1097279" y="3672748"/>
            <a:ext cx="6070893" cy="369332"/>
          </a:xfrm>
          <a:prstGeom prst="rect">
            <a:avLst/>
          </a:prstGeom>
        </p:spPr>
        <p:txBody>
          <a:bodyPr wrap="none">
            <a:spAutoFit/>
          </a:bodyPr>
          <a:lstStyle/>
          <a:p>
            <a:r>
              <a:rPr lang="en-US" dirty="0">
                <a:solidFill>
                  <a:sysClr val="windowText" lastClr="000000"/>
                </a:solidFill>
                <a:latin typeface="Roboto"/>
              </a:rPr>
              <a:t>Then run the detector with the tiny config file and weights:</a:t>
            </a:r>
            <a:endParaRPr lang="en-US" dirty="0">
              <a:solidFill>
                <a:sysClr val="windowText" lastClr="000000"/>
              </a:solidFill>
            </a:endParaRPr>
          </a:p>
        </p:txBody>
      </p:sp>
    </p:spTree>
    <p:extLst>
      <p:ext uri="{BB962C8B-B14F-4D97-AF65-F5344CB8AC3E}">
        <p14:creationId xmlns:p14="http://schemas.microsoft.com/office/powerpoint/2010/main" val="3983238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4226717" y="632498"/>
            <a:ext cx="3755567" cy="4334818"/>
          </a:xfrm>
          <a:prstGeom prst="rect">
            <a:avLst/>
          </a:prstGeom>
          <a:noFill/>
          <a:ln w="25402" cap="flat">
            <a:solidFill>
              <a:srgbClr val="55870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3" name="AutoShape 2" descr="data:image/jpeg;base64,/9j/4AAQSkZJRgABAQAAAQABAAD/2wCEAAkGBxQTEhUUEhQUFBUVFBQWFBQVFBQVFBUWFBQWFxUUFRQYHCggGBolHBQUITEhJSkrLi4uFx8zODMsNygtLisBCgoKDg0OGxAQGiwkHCYsLCwsLCwsLCwsLCwsLCwsLCwsLCwsLCwsLCwsLCwsLCwsLCwsLCwsLCwsLCwsLCwsLP/AABEIAKgBLAMBIgACEQEDEQH/xAAcAAABBQEBAQAAAAAAAAAAAAAEAAIDBQYBBwj/xAA8EAABAwMCAwcCBAQGAQUAAAABAAIRAwQhEjEFQVEGEyJhcYGRobEywdHwI0Jy4QcUM2KS8aIWJFKCwv/EABkBAAMBAQEAAAAAAAAAAAAAAAECAwQABf/EAC4RAAICAgIABQMDAwUAAAAAAAABAhEDIRIxBBNBUWEygfAicaGx4fEFFCMz0f/aAAwDAQACEQMRAD8A2RQ1ZEoesF5ZroqL1Z69C0l41Z++aqRAymjKsbNAndGWzkZHIvLRW1AKms3K6oFQCwykEbRQVNyKpuVETYfSKIBQNN6Ia9VixSUlRuTtSYSuYUNT2pie0JUMyQFIlcDURRt53VEIQaV3uCUe2jCd3a5hSA22qkbaBE6U6EENQC+wCCuOGnkrsFdARBRjbq1c3cIAlb+rQB3CrqnAmF07eQVUybiZQnCCuaq293wdhGBCx3G+Gvp5Ix1SyGiZ2/qrMcQqK7v3rN3z0qY5W1iooUrgnNppgIYxEUSuNpqRjUBglhTahSamVSmTAwSu5BuciK5QbkbEZ9CalDWcud4oa1RYEywBePWfv3q5vHrPcQcqwYGVr6mUTb1VX1DlTUCjMCZpLKorq3qrLWtVW9vcLOxy+p1VO2sqVtwpBdLlIWi8p3CJbcLONu0Qy6Tc6BxL8XCRuFSi6RlpTc/bbqip30CqLS38RVrQpAboO0phoUd3fadsq/OOONsCg5Oi3FNo5KQlVlheF7Z/f1CNDk8ZclYHGnRISmOeuF6Y8pZMZIl1Lhcomuwoe8SOVD8Qprsn6KQFD03qQORTA0TAplWrG66CoL2nqaR1HLdUd1oRdkdvdhxMGUrui17SCJBWas6vdPLYyDnrHUrQsrSJUMWZyVS7LZMSTtdGA7SdknjU6idQ30/ze3VebXtIgkEEHoV9C1Flu1nZVly0uYA2qNjyd5H9U3KmI460eLtYiKdJE3dk6m8se0tcDBBT6LEHlJciIUlzu0ZoTS1J5oXIELVFUajSxROppvOEcyrrMQ5pK2fSUXcrvOEcz1fv1DVrqs/zSjfcrC8pZZEyW5qKmu8oypVQdXKeOYaU0VzqafTapzTTmsRlnIPJRJSRtKpCEaE/UpPKDzg3/MJf5hA6l3Uh5h3nBwuFMy6VXqVlwmxdVcANuZ6Kbm26RSGW3Rc8HoGoc4aNytUwAAAbIClRFNoa0KdtX5WuH6VRqUPVlgHwFl+0d44aGiJeYHvyVtc3PhKz7z31egOQBefYGM+qGSXKolsUeNy9jX8OGhgBjZGiv0QNNk4g+SNp28CXGPutquqRk72yTV/0k0JrKzTspgV12MQvwh6bEXVKYPJTktjJ6HRCkaoH1PoojewjySBTYYZ9UwvU1vUa8SFyrQjIVknVomzE9pabqdzRqD8LiWu+4Mq8tKvhwu9oLPvKJgZHibG4LcyEDw53gncEA/QLHkXHJ+5qi+WNfAeayQr5QVWoQcJ9MTlLyYKAu0nZ2ndNmA2oPwv5+h6hebX3DH0XFrxB68j6FeuvqYVZe0qdZpa8A/cehRnTXySli5dHl+lMLVbcVsO6eW8uR8lXFqytsxztOmQFqaWIjQmOahzZJtgzmJndogtXNKbkKW+pdlIBOhZ2x4LY0hNFNTQntaltmvhoHNJMLEbpUVRqazJkjQPCUKUMXSxdZCgcphepagUDRlFGnFist+C8NNZ3QcytpZ020hoYIA+T5qp4HDaYj3RVCpLj1WnHSWuz0cfh1DZZ3D+iEbUkrjyUO1p1eyay9E1ap4c9ULwpkVQT/LTj5ceSMrtkAdd1U3d82lXLSc93I2/lOfyTJVJMF3Fo3FpWa0R/McnyCjv7gFpgg49F49xTt73ZfqDtzpaDDnHlLj+FoxnfkOZGaqdva1R7nPfUpDT4BR0u8XV5qb8toW6EZTj1oyS4we3s9atePnvNDsQcZz7ha62r4HovDey/H+9qNNT8cCfPzj97r2fg79QB8gocHGVF5NOKaDbmvAlNpVyQlxCiYgIfhDZYPdK+XOgKuNjqryJWb4hxIhzWefi9PVaW+ZC8z7acRLTpbu6APUmEODboeFdnoVrx+gIa6qydgNQmQNgEZS7QUzgOB8iflfKVSu9stMSHklxa0v1CROsjUOsTvndaHgnHLyoAzWajQW6XOy4OGwDucjkenVbZY5RWmZYyjKVNM+ja1YEEg4O3uqmwfLQccx7z9lRWV/UFuWvHjDDHsOqn7EXZq20ncOId8wfssUpcmmaVDimi5qs+ia15hPuMIM1Yj3SPR0dhL60jOCgalYbjcYKhvrzBKrXXUj1U5y1RfHj3YJxp+uDHVU3dq7vjqAjYDCrixZ2zyfFP/lYN3S46kiYTSFxnYE6ko+7Rzgoy1cKTgroKbCfTapHQk0PaFMxi7TaiA1KzSsjZCWqB4RT0O9cmRyDWhJyQXYTk0DVWqJlLKO7tdbTRTLRm4ltbeEAg4IHyp7a5h6rGuxCErXOk5WiL9T2sT8zGmbMVQRhNpNl0qgtOIyN1cW9yDCtFpiSi0F1+Q2WB45VD+Ix/scDv6fkty7cSfP0Xnd3Ui/a/k9pg+5/VOvqETpHON9jm1G62xkZE59R5hYl3ZWvqhrdWeWD/AGXs4HhwJndG2bGOH4YjcgDzWjHllHROUYy20eZdn+CPFZhqQ2GgaY2DT6533817jwcgsEdAsveWI1BwAET/AGWg4E86QIj99UnmOWTZScYrGqLqpTkKt4M3NQdHfdWNetDZ8lXcKcdTj1yjOuaEh9LDbyhIXnPaTgAq1A1wBEzE9NvXK9Nq5CqX2o1AkZldkW00HFPjdnl1X/DVrzqy49HEx6DK0XAezDLePCARtAGOsHr5rbGljA3QVe3cTnbp1+U0+TXYvNeiK2tbGHHqFmewF1FSvRJy1xPOYJkfmtdev0jl6rB9jaBfWvLhp/A9voRqhxHsVGaobHK1s39xkSFT3FUqxoVsQfNZbjl7pqO6KU3asriW6G8SuxsP3Cjs3yY5nYKspP1kuJwOSubBmk6jz2nkFmmzRkmscLD3WwAVTdU4VlXvBCqa9aVI8XM09gzimOcuvcmuRRkGlybqTSlCNgsLAUjQo2KZI0GqHsepO9QkrupCjuZM6oo5TJXNS6jmyUBPAUIenh6JyZM0JFNa5Ne5cFyH60BctkwURKirtkJ4So0+F8S8b30BUa5YdJ6/Rafg9yCQFk7h0HPsequuzVWT7LVA9eUlKNovq934nDnocQOqr+2vAu5o29do/BU0vMcniBj1ARdBgfcAcyWt/wCRz91r+3VoKlhWZAPgkeRbkEfC0YIclJsy53xcDH8NuQ5rcTI3/VaBrQBMYAXnHZe6MROzh6QVtqt0AzcbQhKVBUbYQyprMAYlX1pT0hZ/g4l2Pt8rQ960bFdi92dk7pElyZBCgtG6TvlV15xKCky9BAMpnJWcoujRteUPcNQtG8j3Rfeamz9FTkpaEqiC2r5gpl/Ux+n6qvrXOkqKtdSPyUY5PQMoepSdo+IafUtMDbkoP8L+HOdZ3Jz/ABRUDfXSRPzCpe2lyGuzzaMT1lbz/DhuizpjqJM+aeKtgb4pUVPDLpxEuGC0O/5ALJ8ZqTWfPVbatS0Oq0+dN50+dN3iZ9DHsouxPARVuatxVEtpPDabTsXxJcR5AiPNZ4wcmoGvzIxudD+yfYwuivcjSMFlH7Of+nypO13DtHiat+SqHtHb6mH0Wyfh4+W4o87LklkdyPJqtYqHWSjbyhDiFHSpBePVGTg26IAuypqoUbUuw+X6ES6pHNUDimoSUKD3pArr2LlIKdknJ0RvKj1qS4EKABET1JdS4mzC7rTVsq0cL05j0xzUmtXCeoUyonkoOVIx64onYQ0JrwntKhquXIbSQPXpgiCm8IeWVA3quvULamlwPT7c0+KdOi3hfEOMuL6ZsuBZuW+bp/4An8ld9ruJ/wAIsB3BlZjsvdh9VzhtTaRPVzj+kqPjlyXElelifGDXubs6vIvhGW4E7TVezrkexWhFzg77+fJZqiYqg53iSMZWwtOH6yweWo4+kqM1ZXG67NB2aoHuy52JQvHOLtt2FznDmAdlfUaemkQMYXgXb/idR1wWOJLWYa3lqJJLvstWLCtWZ5ZO2az/ANUCpJnny2RNPtDpbgGfNeZ8N4qB/qE+36Kwr8bpFphztUYwcLWvD4zv9y6PS+z/AGuZUqClUOmfw6sSQeS9IsHhzZXypZ3ZcdBO5lp6EcwvovsJcOdb03P3c0HPopvEk9CPJy2S8cow6RzQjGwJI32ytNd02uBlVT+F6qTmyQRMRA9tlilianossicaZ5N2ocat4WjZpaMD5XqPZl+im1vQBYNlCbh7iXfiODkYWz4e6ITRexJIO7TUHAC4pt1GmIqtG7qW5IHMtOfSUd2Nu6b6LjSIINQnHm1u/wAKa2qbKLglpQZrqUGaO8c4VGiQC+m9zSdOwM6tt0yjU+SO5XDiy+1qv4m4aSpX1VU8TuMH0WiUqRBqjz7jBh59VX60dxQS8oPu140/qJtuwWtWTKdZS1LdRG3UyTlKybvJUTiutYn6Ew/K+ywe5CmpBUlY4Q+mVAyvY575T6LEhRxKVKpByj0FKnsdcUMSgmnKsrq5GlVgyUbs6eX0QTyXNa67ZBOq5Q7A5Epq5U5KDLeanc/CIIsJpVZUuiUJTbAlE06wCJeKvsc6jhC93lFm4CFfUyniqZTglsveEU20qRaznkk7klVvE5KPsm+AeaG4hRXo3o2xd7M7a24Nenq21iekTzXpQI1+EgGBHmOkLz64t4M891dUuJ+FrzgjDo5ecc0qZWjdNrDTB+P0XjP+KXCD3vet2I8XtsVv6XFdY8R9xzVF2ncKjTqiMifyhasWTZCUDxkpKxveHaXENmPp7FDNs3YkbrXaM9MsezViKlUAnYieQGfqvo3gtZrKbGiIDQAeW30XgvZhoY8GPXqfNescLvJ6CMb8hiVHLOtIrGBsHXA3O/IJrbnwuceW6p+9OzZJ2LidkNxW7Ap900yXYPWOcrK5leJS06Wp7nDmSfkrQWAwq2zpgBXNmzb0SQDNljbPhN4dW01K7P8Ae2o30qME/wDmyofdN2VdxK40VGPGxa5rj5tILR9aiaTpEi5uLuFm+LcR8YE40un1BbH3Kg4pxIyCDgnPos7xC7l0+v5LNkz3pCZJUiW5qSUwKCjUlSGqFllPYY43JWiUQmVAkSkwIN2TlGnRE6mmimpnOUrSFyEqwep0T6NND3FSRI/7CdRd4C+dlO9GG9kxqZLUDdugpPdsZyu3jfC1/XHuP7ILsPJrshp1JGVEa0LttUAJHUFOLRz2OyfpkLfaC6T5aEFUw5TkYkTHXlI3H1CjuQJlBGntC72Qla5KTm4wpLLSGmfxTjzGxz6kJq0HjTVktzUgKvFcyrCqJHWFVPgPXQ2O26RaWw1KR1LxABMtKulabhXCC7xu9lXHByZeCb7O2lKIEcly/oeStRSgrlekCFv46NiZkatPdVz3lkwJnktDe28FU1zTmVJqmXiBM4k1nl5D80y84zSNOHHG8TO3mR1Ql5bSFTVuHhVhJIScWR3PEAcsY52cdM8kCyrXBkMxOAW49lYN4eRBaUnNOxfELQsqIuDGWnFSwjXS2OY9x9vsr+z7YhoENMxG2x8iqWjTa4xv1xzV1w7hDTBcEksifoMoMuqHaOrV/ACJwSUbSrFpYXZLnhpJ3yCZ+QEFw2hDW+YB+VPxCqRA6OY74cJ+krJORST4xsv+EvL5J6kfDiAtBatkAjZUfZxg0jInxGOcFxyr2wwz0Lh8OKrj6JSdna9SDnaJ+N1l+N3P8L/7k/8AkQfoSr/irvA4jkD9cfmsJ2hrOy3lJHyJH3Us0yU3xRHcXhLQPNDXQIjrB/JD0an4SdtU/QIvOA7JhxOQYkg7hYkqMqnapjLbpPT9V2s4tM8kNRrQ/wAiR94/RHXIlhPnj23+n2RkkWhmcVojF1IR1u/wqnp0/WM/Yqyth4J8pQqhp5ec7RyrVTdRUNYKWk2RuhXsQkm5UjpMQCFJUAb/AEu/G3pj8Y/P5XK1WQwxJcNual4g4hzXCIkD3IS1sj5aSfxX8kNxZaYk45e6jFPwQRMnwj3XKdz44Awx2+4BnA9EVavM6zkB+PWV3QKjKVUAVrIsB1b6CfY4UW4HmYWg4+G1CNPMAEKo4lxSlZs8dPvajv8ATpuLg0Afie4jfOAOs9FaGNznxRTH4XnNpDhaloyd/wByo220wBJJcZ9RiB9EDQ462q5oeO6ls5ktGSBkCfPZFW3GaTX6Jh4DyTBjHiBB8gHfKEsU1eiksEot/p6/wdq0YGqegHrMZSo+GPJkn7//AJUjrhoaJ8Q1RjmBMkH2Kir/AOpU1YmGxjG/9vlJ6GbJJb+SShWcKR85z6lMpWutzRvzx5qCndQ0MHLcc8qw4FcO75oDXEuIwBOBzhOlsrFpVbNjwXso3D356BaJ7A3Gyio3WhomckDKmr1A4SCvVSjCNRNqTsrrpqrLq90o68rBoM5jkstxeqCJaRG6jOXsUekWFYh4lUlRuSCj+G1pbCB4g4TjdK3aspGWrKu5pxKrHUJKua+d0Cd0UW7VkHcwFRXLPF7rT1jDSqZtPU8fKomI0O4Tb74zIWlt2Q1Vdp4Hz+9kbWcS10bQT7qTlbaEi9texYWAOkA8gPsouKt1aAP5mk/TH3Tbe4/hY31hnrq0xEeTvoha9w44GAKgaXf7QJIb8wT6JZLQmWSao0fC70M/yzzs9uh5GwkaxPuCtLSumta6SI7x4+fF7YysRcXX/tKY0ghpbkGC0NJZ+aMr8Wa4VwMiaD52EuOkgdTASQnSdGaE679r/j+xfMuhUDmO3D9JHVog6vhUt60ObpP42kz1huPyQ9S9Daod1OqOoILSPWJ+FXu4l/FNQT4maT/UAJhJKVqjpz1v8+QKpROhwG+otA8iZ+k/RFUmtLhqxAIPmZgHzQNYExvBLn46guGfkfCmoUi3S505bMcwSef75KMloxt9Ovz8o7c28OYZxrA/5TH1ARLGyAJ/DJ9wV3iNQPY1oaWBp1HqSxtQzPuE2vUaGAN3IJ9jsZXSWkVnSsiuXEDSRmducZz9fomvqQwAHln4SrDwkj0nn4skpcOs9TXFx0gEDbczJ+iC6Iwm+RwOkCcfv/tQPrluBsjaxBENGrm305k/KY2zIw4GRjGyN0O+S+klr0tGtskupaQ3+kkmPuu3nNseLBI9OYSSSsOVX+n7fy0AWLjL3Ny1xc13phw+ysK7tDQ0DUHAERnPX6fuUkk0+xUt3+d0T0KuqI3aA6DiYOw891he0lw6rcVC4yA4tbGwa0wAPqfUlJJbfCLTZ6n+mfqjOT7CaNpDaT8/hgg8xy9pBCKp2jDXlx0nSHNcXBrS5uS0yIyAd0kkLcn37jJ8oz+//pdaiKOgNgMcIYSIGpgBIjzYhqjskuzBA9dLWiUkliTs8DK3SfqA2zHPq1HAyB5jAYNMZ22Wi7Mk07gPOMfcxC6krNtTSN8MauL+5q77iUtJ/wDiZPscKwdUOkAdB9kkloi22zdH6qK65okrH1mFutp5OI9M/wB0klCepFMu0vv/AEIbO4I225pt9c+IHzSSVVuJKP8A1hVBoe3zGFAbTxQeqSSoukXg9IZe0Dt1UFlw4h0kJJIodjq9HJdyH6wfuFNcANa4E/yn5j+64kowZixydv8APcqaVzFInOHF2PQgZ9lHZXDhScTEAnTzJ1EEny2SSR9H+5lnNpFhWqO002ZLXAl8bxkz9N1PSEBzXTq0gU+QGkiAR7fVJJZW6Vfv/Ujkk4ptfsdmAHufL9LYaBJmJIPmn2FRpdLydIcS0CP5hl0nrj4SSRf02Dk6TA6r5cRgSC2M41EkmTg/3R9wJInry2xEJJIS6QkZckk/gnq2oBa4kkPbIgRAcC0zO2fshaFs7u9LjJAMAEZDHBsfAcfZJJBl5xX58i/CGxkPBMn+mM/J+FJ4u6z5QP6uXrElJJL6pEFp6/OiMgaRpxLZOcTOfZH8UoOaWB5AcabSRMETOHDkYgx5pJJ2rX58lru/sf/Z"/>
          <p:cNvSpPr/>
          <p:nvPr/>
        </p:nvSpPr>
        <p:spPr>
          <a:xfrm>
            <a:off x="1653648" y="-85639"/>
            <a:ext cx="254001" cy="263789"/>
          </a:xfrm>
          <a:prstGeom prst="rect">
            <a:avLst/>
          </a:prstGeom>
          <a:noFill/>
          <a:ln cap="flat">
            <a:noFill/>
            <a:prstDash val="solid"/>
          </a:ln>
        </p:spPr>
        <p:txBody>
          <a:bodyPr vert="horz" wrap="square" lIns="91438" tIns="45723" rIns="91438" bIns="45723" anchor="t" anchorCtr="0" compatLnSpc="1">
            <a:noAutofit/>
          </a:bodyPr>
          <a:lstStyle/>
          <a:p>
            <a:pP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4" name="AutoShape 4" descr="data:image/jpeg;base64,/9j/4AAQSkZJRgABAQAAAQABAAD/2wCEAAkGBxQTEhUUEhQUFBUVFBQWFBQVFBQVFBUWFBQWFxUUFRQYHCggGBolHBQUITEhJSkrLi4uFx8zODMsNygtLisBCgoKDg0OGxAQGiwkHCYsLCwsLCwsLCwsLCwsLCwsLCwsLCwsLCwsLCwsLCwsLCwsLCwsLCwsLCwsLCwsLCwsLP/AABEIAKgBLAMBIgACEQEDEQH/xAAcAAABBQEBAQAAAAAAAAAAAAAEAAIDBQYBBwj/xAA8EAABAwMCAwcCBAQGAQUAAAABAAIRAwQhEjEFQVEGEyJhcYGRobEywdHwI0Jy4QcUM2KS8aIWJFKCwv/EABkBAAMBAQEAAAAAAAAAAAAAAAECAwQABf/EAC4RAAICAgIABQMDAwUAAAAAAAABAhEDIRIxBBNBUWEygfAicaGx4fEFFCMz0f/aAAwDAQACEQMRAD8A2RQ1ZEoesF5ZroqL1Z69C0l41Z++aqRAymjKsbNAndGWzkZHIvLRW1AKms3K6oFQCwykEbRQVNyKpuVETYfSKIBQNN6Ia9VixSUlRuTtSYSuYUNT2pie0JUMyQFIlcDURRt53VEIQaV3uCUe2jCd3a5hSA22qkbaBE6U6EENQC+wCCuOGnkrsFdARBRjbq1c3cIAlb+rQB3CrqnAmF07eQVUybiZQnCCuaq293wdhGBCx3G+Gvp5Ix1SyGiZ2/qrMcQqK7v3rN3z0qY5W1iooUrgnNppgIYxEUSuNpqRjUBglhTahSamVSmTAwSu5BuciK5QbkbEZ9CalDWcud4oa1RYEywBePWfv3q5vHrPcQcqwYGVr6mUTb1VX1DlTUCjMCZpLKorq3qrLWtVW9vcLOxy+p1VO2sqVtwpBdLlIWi8p3CJbcLONu0Qy6Tc6BxL8XCRuFSi6RlpTc/bbqip30CqLS38RVrQpAboO0phoUd3fadsq/OOONsCg5Oi3FNo5KQlVlheF7Z/f1CNDk8ZclYHGnRISmOeuF6Y8pZMZIl1Lhcomuwoe8SOVD8Qprsn6KQFD03qQORTA0TAplWrG66CoL2nqaR1HLdUd1oRdkdvdhxMGUrui17SCJBWas6vdPLYyDnrHUrQsrSJUMWZyVS7LZMSTtdGA7SdknjU6idQ30/ze3VebXtIgkEEHoV9C1Flu1nZVly0uYA2qNjyd5H9U3KmI460eLtYiKdJE3dk6m8se0tcDBBT6LEHlJciIUlzu0ZoTS1J5oXIELVFUajSxROppvOEcyrrMQ5pK2fSUXcrvOEcz1fv1DVrqs/zSjfcrC8pZZEyW5qKmu8oypVQdXKeOYaU0VzqafTapzTTmsRlnIPJRJSRtKpCEaE/UpPKDzg3/MJf5hA6l3Uh5h3nBwuFMy6VXqVlwmxdVcANuZ6Kbm26RSGW3Rc8HoGoc4aNytUwAAAbIClRFNoa0KdtX5WuH6VRqUPVlgHwFl+0d44aGiJeYHvyVtc3PhKz7z31egOQBefYGM+qGSXKolsUeNy9jX8OGhgBjZGiv0QNNk4g+SNp28CXGPutquqRk72yTV/0k0JrKzTspgV12MQvwh6bEXVKYPJTktjJ6HRCkaoH1PoojewjySBTYYZ9UwvU1vUa8SFyrQjIVknVomzE9pabqdzRqD8LiWu+4Mq8tKvhwu9oLPvKJgZHibG4LcyEDw53gncEA/QLHkXHJ+5qi+WNfAeayQr5QVWoQcJ9MTlLyYKAu0nZ2ndNmA2oPwv5+h6hebX3DH0XFrxB68j6FeuvqYVZe0qdZpa8A/cehRnTXySli5dHl+lMLVbcVsO6eW8uR8lXFqytsxztOmQFqaWIjQmOahzZJtgzmJndogtXNKbkKW+pdlIBOhZ2x4LY0hNFNTQntaltmvhoHNJMLEbpUVRqazJkjQPCUKUMXSxdZCgcphepagUDRlFGnFist+C8NNZ3QcytpZ020hoYIA+T5qp4HDaYj3RVCpLj1WnHSWuz0cfh1DZZ3D+iEbUkrjyUO1p1eyay9E1ap4c9ULwpkVQT/LTj5ceSMrtkAdd1U3d82lXLSc93I2/lOfyTJVJMF3Fo3FpWa0R/McnyCjv7gFpgg49F49xTt73ZfqDtzpaDDnHlLj+FoxnfkOZGaqdva1R7nPfUpDT4BR0u8XV5qb8toW6EZTj1oyS4we3s9atePnvNDsQcZz7ha62r4HovDey/H+9qNNT8cCfPzj97r2fg79QB8gocHGVF5NOKaDbmvAlNpVyQlxCiYgIfhDZYPdK+XOgKuNjqryJWb4hxIhzWefi9PVaW+ZC8z7acRLTpbu6APUmEODboeFdnoVrx+gIa6qydgNQmQNgEZS7QUzgOB8iflfKVSu9stMSHklxa0v1CROsjUOsTvndaHgnHLyoAzWajQW6XOy4OGwDucjkenVbZY5RWmZYyjKVNM+ja1YEEg4O3uqmwfLQccx7z9lRWV/UFuWvHjDDHsOqn7EXZq20ncOId8wfssUpcmmaVDimi5qs+ia15hPuMIM1Yj3SPR0dhL60jOCgalYbjcYKhvrzBKrXXUj1U5y1RfHj3YJxp+uDHVU3dq7vjqAjYDCrixZ2zyfFP/lYN3S46kiYTSFxnYE6ko+7Rzgoy1cKTgroKbCfTapHQk0PaFMxi7TaiA1KzSsjZCWqB4RT0O9cmRyDWhJyQXYTk0DVWqJlLKO7tdbTRTLRm4ltbeEAg4IHyp7a5h6rGuxCErXOk5WiL9T2sT8zGmbMVQRhNpNl0qgtOIyN1cW9yDCtFpiSi0F1+Q2WB45VD+Ix/scDv6fkty7cSfP0Xnd3Ui/a/k9pg+5/VOvqETpHON9jm1G62xkZE59R5hYl3ZWvqhrdWeWD/AGXs4HhwJndG2bGOH4YjcgDzWjHllHROUYy20eZdn+CPFZhqQ2GgaY2DT6533817jwcgsEdAsveWI1BwAET/AGWg4E86QIj99UnmOWTZScYrGqLqpTkKt4M3NQdHfdWNetDZ8lXcKcdTj1yjOuaEh9LDbyhIXnPaTgAq1A1wBEzE9NvXK9Nq5CqX2o1AkZldkW00HFPjdnl1X/DVrzqy49HEx6DK0XAezDLePCARtAGOsHr5rbGljA3QVe3cTnbp1+U0+TXYvNeiK2tbGHHqFmewF1FSvRJy1xPOYJkfmtdev0jl6rB9jaBfWvLhp/A9voRqhxHsVGaobHK1s39xkSFT3FUqxoVsQfNZbjl7pqO6KU3asriW6G8SuxsP3Cjs3yY5nYKspP1kuJwOSubBmk6jz2nkFmmzRkmscLD3WwAVTdU4VlXvBCqa9aVI8XM09gzimOcuvcmuRRkGlybqTSlCNgsLAUjQo2KZI0GqHsepO9QkrupCjuZM6oo5TJXNS6jmyUBPAUIenh6JyZM0JFNa5Ne5cFyH60BctkwURKirtkJ4So0+F8S8b30BUa5YdJ6/Rafg9yCQFk7h0HPsequuzVWT7LVA9eUlKNovq934nDnocQOqr+2vAu5o29do/BU0vMcniBj1ARdBgfcAcyWt/wCRz91r+3VoKlhWZAPgkeRbkEfC0YIclJsy53xcDH8NuQ5rcTI3/VaBrQBMYAXnHZe6MROzh6QVtqt0AzcbQhKVBUbYQyprMAYlX1pT0hZ/g4l2Pt8rQ960bFdi92dk7pElyZBCgtG6TvlV15xKCky9BAMpnJWcoujRteUPcNQtG8j3Rfeamz9FTkpaEqiC2r5gpl/Ux+n6qvrXOkqKtdSPyUY5PQMoepSdo+IafUtMDbkoP8L+HOdZ3Jz/ABRUDfXSRPzCpe2lyGuzzaMT1lbz/DhuizpjqJM+aeKtgb4pUVPDLpxEuGC0O/5ALJ8ZqTWfPVbatS0Oq0+dN50+dN3iZ9DHsouxPARVuatxVEtpPDabTsXxJcR5AiPNZ4wcmoGvzIxudD+yfYwuivcjSMFlH7Of+nypO13DtHiat+SqHtHb6mH0Wyfh4+W4o87LklkdyPJqtYqHWSjbyhDiFHSpBePVGTg26IAuypqoUbUuw+X6ES6pHNUDimoSUKD3pArr2LlIKdknJ0RvKj1qS4EKABET1JdS4mzC7rTVsq0cL05j0xzUmtXCeoUyonkoOVIx64onYQ0JrwntKhquXIbSQPXpgiCm8IeWVA3quvULamlwPT7c0+KdOi3hfEOMuL6ZsuBZuW+bp/4An8ld9ruJ/wAIsB3BlZjsvdh9VzhtTaRPVzj+kqPjlyXElelifGDXubs6vIvhGW4E7TVezrkexWhFzg77+fJZqiYqg53iSMZWwtOH6yweWo4+kqM1ZXG67NB2aoHuy52JQvHOLtt2FznDmAdlfUaemkQMYXgXb/idR1wWOJLWYa3lqJJLvstWLCtWZ5ZO2az/ANUCpJnny2RNPtDpbgGfNeZ8N4qB/qE+36Kwr8bpFphztUYwcLWvD4zv9y6PS+z/AGuZUqClUOmfw6sSQeS9IsHhzZXypZ3ZcdBO5lp6EcwvovsJcOdb03P3c0HPopvEk9CPJy2S8cow6RzQjGwJI32ytNd02uBlVT+F6qTmyQRMRA9tlilianossicaZ5N2ocat4WjZpaMD5XqPZl+im1vQBYNlCbh7iXfiODkYWz4e6ITRexJIO7TUHAC4pt1GmIqtG7qW5IHMtOfSUd2Nu6b6LjSIINQnHm1u/wAKa2qbKLglpQZrqUGaO8c4VGiQC+m9zSdOwM6tt0yjU+SO5XDiy+1qv4m4aSpX1VU8TuMH0WiUqRBqjz7jBh59VX60dxQS8oPu140/qJtuwWtWTKdZS1LdRG3UyTlKybvJUTiutYn6Ew/K+ywe5CmpBUlY4Q+mVAyvY575T6LEhRxKVKpByj0FKnsdcUMSgmnKsrq5GlVgyUbs6eX0QTyXNa67ZBOq5Q7A5Epq5U5KDLeanc/CIIsJpVZUuiUJTbAlE06wCJeKvsc6jhC93lFm4CFfUyniqZTglsveEU20qRaznkk7klVvE5KPsm+AeaG4hRXo3o2xd7M7a24Nenq21iekTzXpQI1+EgGBHmOkLz64t4M891dUuJ+FrzgjDo5ecc0qZWjdNrDTB+P0XjP+KXCD3vet2I8XtsVv6XFdY8R9xzVF2ncKjTqiMifyhasWTZCUDxkpKxveHaXENmPp7FDNs3YkbrXaM9MsezViKlUAnYieQGfqvo3gtZrKbGiIDQAeW30XgvZhoY8GPXqfNescLvJ6CMb8hiVHLOtIrGBsHXA3O/IJrbnwuceW6p+9OzZJ2LidkNxW7Ap900yXYPWOcrK5leJS06Wp7nDmSfkrQWAwq2zpgBXNmzb0SQDNljbPhN4dW01K7P8Ae2o30qME/wDmyofdN2VdxK40VGPGxa5rj5tILR9aiaTpEi5uLuFm+LcR8YE40un1BbH3Kg4pxIyCDgnPos7xC7l0+v5LNkz3pCZJUiW5qSUwKCjUlSGqFllPYY43JWiUQmVAkSkwIN2TlGnRE6mmimpnOUrSFyEqwep0T6NND3FSRI/7CdRd4C+dlO9GG9kxqZLUDdugpPdsZyu3jfC1/XHuP7ILsPJrshp1JGVEa0LttUAJHUFOLRz2OyfpkLfaC6T5aEFUw5TkYkTHXlI3H1CjuQJlBGntC72Qla5KTm4wpLLSGmfxTjzGxz6kJq0HjTVktzUgKvFcyrCqJHWFVPgPXQ2O26RaWw1KR1LxABMtKulabhXCC7xu9lXHByZeCb7O2lKIEcly/oeStRSgrlekCFv46NiZkatPdVz3lkwJnktDe28FU1zTmVJqmXiBM4k1nl5D80y84zSNOHHG8TO3mR1Ql5bSFTVuHhVhJIScWR3PEAcsY52cdM8kCyrXBkMxOAW49lYN4eRBaUnNOxfELQsqIuDGWnFSwjXS2OY9x9vsr+z7YhoENMxG2x8iqWjTa4xv1xzV1w7hDTBcEksifoMoMuqHaOrV/ACJwSUbSrFpYXZLnhpJ3yCZ+QEFw2hDW+YB+VPxCqRA6OY74cJ+krJORST4xsv+EvL5J6kfDiAtBatkAjZUfZxg0jInxGOcFxyr2wwz0Lh8OKrj6JSdna9SDnaJ+N1l+N3P8L/7k/8AkQfoSr/irvA4jkD9cfmsJ2hrOy3lJHyJH3Us0yU3xRHcXhLQPNDXQIjrB/JD0an4SdtU/QIvOA7JhxOQYkg7hYkqMqnapjLbpPT9V2s4tM8kNRrQ/wAiR94/RHXIlhPnj23+n2RkkWhmcVojF1IR1u/wqnp0/WM/Yqyth4J8pQqhp5ec7RyrVTdRUNYKWk2RuhXsQkm5UjpMQCFJUAb/AEu/G3pj8Y/P5XK1WQwxJcNual4g4hzXCIkD3IS1sj5aSfxX8kNxZaYk45e6jFPwQRMnwj3XKdz44Awx2+4BnA9EVavM6zkB+PWV3QKjKVUAVrIsB1b6CfY4UW4HmYWg4+G1CNPMAEKo4lxSlZs8dPvajv8ATpuLg0Afie4jfOAOs9FaGNznxRTH4XnNpDhaloyd/wByo220wBJJcZ9RiB9EDQ462q5oeO6ls5ktGSBkCfPZFW3GaTX6Jh4DyTBjHiBB8gHfKEsU1eiksEot/p6/wdq0YGqegHrMZSo+GPJkn7//AJUjrhoaJ8Q1RjmBMkH2Kir/AOpU1YmGxjG/9vlJ6GbJJb+SShWcKR85z6lMpWutzRvzx5qCndQ0MHLcc8qw4FcO75oDXEuIwBOBzhOlsrFpVbNjwXso3D356BaJ7A3Gyio3WhomckDKmr1A4SCvVSjCNRNqTsrrpqrLq90o68rBoM5jkstxeqCJaRG6jOXsUekWFYh4lUlRuSCj+G1pbCB4g4TjdK3aspGWrKu5pxKrHUJKua+d0Cd0UW7VkHcwFRXLPF7rT1jDSqZtPU8fKomI0O4Tb74zIWlt2Q1Vdp4Hz+9kbWcS10bQT7qTlbaEi9texYWAOkA8gPsouKt1aAP5mk/TH3Tbe4/hY31hnrq0xEeTvoha9w44GAKgaXf7QJIb8wT6JZLQmWSao0fC70M/yzzs9uh5GwkaxPuCtLSumta6SI7x4+fF7YysRcXX/tKY0ghpbkGC0NJZ+aMr8Wa4VwMiaD52EuOkgdTASQnSdGaE679r/j+xfMuhUDmO3D9JHVog6vhUt60ObpP42kz1huPyQ9S9Daod1OqOoILSPWJ+FXu4l/FNQT4maT/UAJhJKVqjpz1v8+QKpROhwG+otA8iZ+k/RFUmtLhqxAIPmZgHzQNYExvBLn46guGfkfCmoUi3S505bMcwSef75KMloxt9Ovz8o7c28OYZxrA/5TH1ARLGyAJ/DJ9wV3iNQPY1oaWBp1HqSxtQzPuE2vUaGAN3IJ9jsZXSWkVnSsiuXEDSRmducZz9fomvqQwAHln4SrDwkj0nn4skpcOs9TXFx0gEDbczJ+iC6Iwm+RwOkCcfv/tQPrluBsjaxBENGrm305k/KY2zIw4GRjGyN0O+S+klr0tGtskupaQ3+kkmPuu3nNseLBI9OYSSSsOVX+n7fy0AWLjL3Ny1xc13phw+ysK7tDQ0DUHAERnPX6fuUkk0+xUt3+d0T0KuqI3aA6DiYOw891he0lw6rcVC4yA4tbGwa0wAPqfUlJJbfCLTZ6n+mfqjOT7CaNpDaT8/hgg8xy9pBCKp2jDXlx0nSHNcXBrS5uS0yIyAd0kkLcn37jJ8oz+//pdaiKOgNgMcIYSIGpgBIjzYhqjskuzBA9dLWiUkliTs8DK3SfqA2zHPq1HAyB5jAYNMZ22Wi7Mk07gPOMfcxC6krNtTSN8MauL+5q77iUtJ/wDiZPscKwdUOkAdB9kkloi22zdH6qK65okrH1mFutp5OI9M/wB0klCepFMu0vv/AEIbO4I225pt9c+IHzSSVVuJKP8A1hVBoe3zGFAbTxQeqSSoukXg9IZe0Dt1UFlw4h0kJJIodjq9HJdyH6wfuFNcANa4E/yn5j+64kowZixydv8APcqaVzFInOHF2PQgZ9lHZXDhScTEAnTzJ1EEny2SSR9H+5lnNpFhWqO002ZLXAl8bxkz9N1PSEBzXTq0gU+QGkiAR7fVJJZW6Vfv/Ujkk4ptfsdmAHufL9LYaBJmJIPmn2FRpdLydIcS0CP5hl0nrj4SSRf02Dk6TA6r5cRgSC2M41EkmTg/3R9wJInry2xEJJIS6QkZckk/gnq2oBa4kkPbIgRAcC0zO2fshaFs7u9LjJAMAEZDHBsfAcfZJJBl5xX58i/CGxkPBMn+mM/J+FJ4u6z5QP6uXrElJJL6pEFp6/OiMgaRpxLZOcTOfZH8UoOaWB5AcabSRMETOHDkYgx5pJJ2rX58lru/sf/Z"/>
          <p:cNvSpPr/>
          <p:nvPr/>
        </p:nvSpPr>
        <p:spPr>
          <a:xfrm>
            <a:off x="1780649" y="83700"/>
            <a:ext cx="254001" cy="263789"/>
          </a:xfrm>
          <a:prstGeom prst="rect">
            <a:avLst/>
          </a:prstGeom>
          <a:noFill/>
          <a:ln cap="flat">
            <a:noFill/>
            <a:prstDash val="solid"/>
          </a:ln>
        </p:spPr>
        <p:txBody>
          <a:bodyPr vert="horz" wrap="square" lIns="91438" tIns="45723" rIns="91438" bIns="45723" anchor="t" anchorCtr="0" compatLnSpc="1">
            <a:noAutofit/>
          </a:bodyPr>
          <a:lstStyle/>
          <a:p>
            <a:pP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5" name="AutoShape 6" descr="data:image/jpeg;base64,/9j/4AAQSkZJRgABAQAAAQABAAD/2wCEAAkGBxQTEhUUEhQUFBUVFBQWFBQVFBQVFBUWFBQWFxUUFRQYHCggGBolHBQUITEhJSkrLi4uFx8zODMsNygtLisBCgoKDg0OGxAQGiwkHCYsLCwsLCwsLCwsLCwsLCwsLCwsLCwsLCwsLCwsLCwsLCwsLCwsLCwsLCwsLCwsLCwsLP/AABEIAKgBLAMBIgACEQEDEQH/xAAcAAABBQEBAQAAAAAAAAAAAAAEAAIDBQYBBwj/xAA8EAABAwMCAwcCBAQGAQUAAAABAAIRAwQhEjEFQVEGEyJhcYGRobEywdHwI0Jy4QcUM2KS8aIWJFKCwv/EABkBAAMBAQEAAAAAAAAAAAAAAAECAwQABf/EAC4RAAICAgIABQMDAwUAAAAAAAABAhEDIRIxBBNBUWEygfAicaGx4fEFFCMz0f/aAAwDAQACEQMRAD8A2RQ1ZEoesF5ZroqL1Z69C0l41Z++aqRAymjKsbNAndGWzkZHIvLRW1AKms3K6oFQCwykEbRQVNyKpuVETYfSKIBQNN6Ia9VixSUlRuTtSYSuYUNT2pie0JUMyQFIlcDURRt53VEIQaV3uCUe2jCd3a5hSA22qkbaBE6U6EENQC+wCCuOGnkrsFdARBRjbq1c3cIAlb+rQB3CrqnAmF07eQVUybiZQnCCuaq293wdhGBCx3G+Gvp5Ix1SyGiZ2/qrMcQqK7v3rN3z0qY5W1iooUrgnNppgIYxEUSuNpqRjUBglhTahSamVSmTAwSu5BuciK5QbkbEZ9CalDWcud4oa1RYEywBePWfv3q5vHrPcQcqwYGVr6mUTb1VX1DlTUCjMCZpLKorq3qrLWtVW9vcLOxy+p1VO2sqVtwpBdLlIWi8p3CJbcLONu0Qy6Tc6BxL8XCRuFSi6RlpTc/bbqip30CqLS38RVrQpAboO0phoUd3fadsq/OOONsCg5Oi3FNo5KQlVlheF7Z/f1CNDk8ZclYHGnRISmOeuF6Y8pZMZIl1Lhcomuwoe8SOVD8Qprsn6KQFD03qQORTA0TAplWrG66CoL2nqaR1HLdUd1oRdkdvdhxMGUrui17SCJBWas6vdPLYyDnrHUrQsrSJUMWZyVS7LZMSTtdGA7SdknjU6idQ30/ze3VebXtIgkEEHoV9C1Flu1nZVly0uYA2qNjyd5H9U3KmI460eLtYiKdJE3dk6m8se0tcDBBT6LEHlJciIUlzu0ZoTS1J5oXIELVFUajSxROppvOEcyrrMQ5pK2fSUXcrvOEcz1fv1DVrqs/zSjfcrC8pZZEyW5qKmu8oypVQdXKeOYaU0VzqafTapzTTmsRlnIPJRJSRtKpCEaE/UpPKDzg3/MJf5hA6l3Uh5h3nBwuFMy6VXqVlwmxdVcANuZ6Kbm26RSGW3Rc8HoGoc4aNytUwAAAbIClRFNoa0KdtX5WuH6VRqUPVlgHwFl+0d44aGiJeYHvyVtc3PhKz7z31egOQBefYGM+qGSXKolsUeNy9jX8OGhgBjZGiv0QNNk4g+SNp28CXGPutquqRk72yTV/0k0JrKzTspgV12MQvwh6bEXVKYPJTktjJ6HRCkaoH1PoojewjySBTYYZ9UwvU1vUa8SFyrQjIVknVomzE9pabqdzRqD8LiWu+4Mq8tKvhwu9oLPvKJgZHibG4LcyEDw53gncEA/QLHkXHJ+5qi+WNfAeayQr5QVWoQcJ9MTlLyYKAu0nZ2ndNmA2oPwv5+h6hebX3DH0XFrxB68j6FeuvqYVZe0qdZpa8A/cehRnTXySli5dHl+lMLVbcVsO6eW8uR8lXFqytsxztOmQFqaWIjQmOahzZJtgzmJndogtXNKbkKW+pdlIBOhZ2x4LY0hNFNTQntaltmvhoHNJMLEbpUVRqazJkjQPCUKUMXSxdZCgcphepagUDRlFGnFist+C8NNZ3QcytpZ020hoYIA+T5qp4HDaYj3RVCpLj1WnHSWuz0cfh1DZZ3D+iEbUkrjyUO1p1eyay9E1ap4c9ULwpkVQT/LTj5ceSMrtkAdd1U3d82lXLSc93I2/lOfyTJVJMF3Fo3FpWa0R/McnyCjv7gFpgg49F49xTt73ZfqDtzpaDDnHlLj+FoxnfkOZGaqdva1R7nPfUpDT4BR0u8XV5qb8toW6EZTj1oyS4we3s9atePnvNDsQcZz7ha62r4HovDey/H+9qNNT8cCfPzj97r2fg79QB8gocHGVF5NOKaDbmvAlNpVyQlxCiYgIfhDZYPdK+XOgKuNjqryJWb4hxIhzWefi9PVaW+ZC8z7acRLTpbu6APUmEODboeFdnoVrx+gIa6qydgNQmQNgEZS7QUzgOB8iflfKVSu9stMSHklxa0v1CROsjUOsTvndaHgnHLyoAzWajQW6XOy4OGwDucjkenVbZY5RWmZYyjKVNM+ja1YEEg4O3uqmwfLQccx7z9lRWV/UFuWvHjDDHsOqn7EXZq20ncOId8wfssUpcmmaVDimi5qs+ia15hPuMIM1Yj3SPR0dhL60jOCgalYbjcYKhvrzBKrXXUj1U5y1RfHj3YJxp+uDHVU3dq7vjqAjYDCrixZ2zyfFP/lYN3S46kiYTSFxnYE6ko+7Rzgoy1cKTgroKbCfTapHQk0PaFMxi7TaiA1KzSsjZCWqB4RT0O9cmRyDWhJyQXYTk0DVWqJlLKO7tdbTRTLRm4ltbeEAg4IHyp7a5h6rGuxCErXOk5WiL9T2sT8zGmbMVQRhNpNl0qgtOIyN1cW9yDCtFpiSi0F1+Q2WB45VD+Ix/scDv6fkty7cSfP0Xnd3Ui/a/k9pg+5/VOvqETpHON9jm1G62xkZE59R5hYl3ZWvqhrdWeWD/AGXs4HhwJndG2bGOH4YjcgDzWjHllHROUYy20eZdn+CPFZhqQ2GgaY2DT6533817jwcgsEdAsveWI1BwAET/AGWg4E86QIj99UnmOWTZScYrGqLqpTkKt4M3NQdHfdWNetDZ8lXcKcdTj1yjOuaEh9LDbyhIXnPaTgAq1A1wBEzE9NvXK9Nq5CqX2o1AkZldkW00HFPjdnl1X/DVrzqy49HEx6DK0XAezDLePCARtAGOsHr5rbGljA3QVe3cTnbp1+U0+TXYvNeiK2tbGHHqFmewF1FSvRJy1xPOYJkfmtdev0jl6rB9jaBfWvLhp/A9voRqhxHsVGaobHK1s39xkSFT3FUqxoVsQfNZbjl7pqO6KU3asriW6G8SuxsP3Cjs3yY5nYKspP1kuJwOSubBmk6jz2nkFmmzRkmscLD3WwAVTdU4VlXvBCqa9aVI8XM09gzimOcuvcmuRRkGlybqTSlCNgsLAUjQo2KZI0GqHsepO9QkrupCjuZM6oo5TJXNS6jmyUBPAUIenh6JyZM0JFNa5Ne5cFyH60BctkwURKirtkJ4So0+F8S8b30BUa5YdJ6/Rafg9yCQFk7h0HPsequuzVWT7LVA9eUlKNovq934nDnocQOqr+2vAu5o29do/BU0vMcniBj1ARdBgfcAcyWt/wCRz91r+3VoKlhWZAPgkeRbkEfC0YIclJsy53xcDH8NuQ5rcTI3/VaBrQBMYAXnHZe6MROzh6QVtqt0AzcbQhKVBUbYQyprMAYlX1pT0hZ/g4l2Pt8rQ960bFdi92dk7pElyZBCgtG6TvlV15xKCky9BAMpnJWcoujRteUPcNQtG8j3Rfeamz9FTkpaEqiC2r5gpl/Ux+n6qvrXOkqKtdSPyUY5PQMoepSdo+IafUtMDbkoP8L+HOdZ3Jz/ABRUDfXSRPzCpe2lyGuzzaMT1lbz/DhuizpjqJM+aeKtgb4pUVPDLpxEuGC0O/5ALJ8ZqTWfPVbatS0Oq0+dN50+dN3iZ9DHsouxPARVuatxVEtpPDabTsXxJcR5AiPNZ4wcmoGvzIxudD+yfYwuivcjSMFlH7Of+nypO13DtHiat+SqHtHb6mH0Wyfh4+W4o87LklkdyPJqtYqHWSjbyhDiFHSpBePVGTg26IAuypqoUbUuw+X6ES6pHNUDimoSUKD3pArr2LlIKdknJ0RvKj1qS4EKABET1JdS4mzC7rTVsq0cL05j0xzUmtXCeoUyonkoOVIx64onYQ0JrwntKhquXIbSQPXpgiCm8IeWVA3quvULamlwPT7c0+KdOi3hfEOMuL6ZsuBZuW+bp/4An8ld9ruJ/wAIsB3BlZjsvdh9VzhtTaRPVzj+kqPjlyXElelifGDXubs6vIvhGW4E7TVezrkexWhFzg77+fJZqiYqg53iSMZWwtOH6yweWo4+kqM1ZXG67NB2aoHuy52JQvHOLtt2FznDmAdlfUaemkQMYXgXb/idR1wWOJLWYa3lqJJLvstWLCtWZ5ZO2az/ANUCpJnny2RNPtDpbgGfNeZ8N4qB/qE+36Kwr8bpFphztUYwcLWvD4zv9y6PS+z/AGuZUqClUOmfw6sSQeS9IsHhzZXypZ3ZcdBO5lp6EcwvovsJcOdb03P3c0HPopvEk9CPJy2S8cow6RzQjGwJI32ytNd02uBlVT+F6qTmyQRMRA9tlilianossicaZ5N2ocat4WjZpaMD5XqPZl+im1vQBYNlCbh7iXfiODkYWz4e6ITRexJIO7TUHAC4pt1GmIqtG7qW5IHMtOfSUd2Nu6b6LjSIINQnHm1u/wAKa2qbKLglpQZrqUGaO8c4VGiQC+m9zSdOwM6tt0yjU+SO5XDiy+1qv4m4aSpX1VU8TuMH0WiUqRBqjz7jBh59VX60dxQS8oPu140/qJtuwWtWTKdZS1LdRG3UyTlKybvJUTiutYn6Ew/K+ywe5CmpBUlY4Q+mVAyvY575T6LEhRxKVKpByj0FKnsdcUMSgmnKsrq5GlVgyUbs6eX0QTyXNa67ZBOq5Q7A5Epq5U5KDLeanc/CIIsJpVZUuiUJTbAlE06wCJeKvsc6jhC93lFm4CFfUyniqZTglsveEU20qRaznkk7klVvE5KPsm+AeaG4hRXo3o2xd7M7a24Nenq21iekTzXpQI1+EgGBHmOkLz64t4M891dUuJ+FrzgjDo5ecc0qZWjdNrDTB+P0XjP+KXCD3vet2I8XtsVv6XFdY8R9xzVF2ncKjTqiMifyhasWTZCUDxkpKxveHaXENmPp7FDNs3YkbrXaM9MsezViKlUAnYieQGfqvo3gtZrKbGiIDQAeW30XgvZhoY8GPXqfNescLvJ6CMb8hiVHLOtIrGBsHXA3O/IJrbnwuceW6p+9OzZJ2LidkNxW7Ap900yXYPWOcrK5leJS06Wp7nDmSfkrQWAwq2zpgBXNmzb0SQDNljbPhN4dW01K7P8Ae2o30qME/wDmyofdN2VdxK40VGPGxa5rj5tILR9aiaTpEi5uLuFm+LcR8YE40un1BbH3Kg4pxIyCDgnPos7xC7l0+v5LNkz3pCZJUiW5qSUwKCjUlSGqFllPYY43JWiUQmVAkSkwIN2TlGnRE6mmimpnOUrSFyEqwep0T6NND3FSRI/7CdRd4C+dlO9GG9kxqZLUDdugpPdsZyu3jfC1/XHuP7ILsPJrshp1JGVEa0LttUAJHUFOLRz2OyfpkLfaC6T5aEFUw5TkYkTHXlI3H1CjuQJlBGntC72Qla5KTm4wpLLSGmfxTjzGxz6kJq0HjTVktzUgKvFcyrCqJHWFVPgPXQ2O26RaWw1KR1LxABMtKulabhXCC7xu9lXHByZeCb7O2lKIEcly/oeStRSgrlekCFv46NiZkatPdVz3lkwJnktDe28FU1zTmVJqmXiBM4k1nl5D80y84zSNOHHG8TO3mR1Ql5bSFTVuHhVhJIScWR3PEAcsY52cdM8kCyrXBkMxOAW49lYN4eRBaUnNOxfELQsqIuDGWnFSwjXS2OY9x9vsr+z7YhoENMxG2x8iqWjTa4xv1xzV1w7hDTBcEksifoMoMuqHaOrV/ACJwSUbSrFpYXZLnhpJ3yCZ+QEFw2hDW+YB+VPxCqRA6OY74cJ+krJORST4xsv+EvL5J6kfDiAtBatkAjZUfZxg0jInxGOcFxyr2wwz0Lh8OKrj6JSdna9SDnaJ+N1l+N3P8L/7k/8AkQfoSr/irvA4jkD9cfmsJ2hrOy3lJHyJH3Us0yU3xRHcXhLQPNDXQIjrB/JD0an4SdtU/QIvOA7JhxOQYkg7hYkqMqnapjLbpPT9V2s4tM8kNRrQ/wAiR94/RHXIlhPnj23+n2RkkWhmcVojF1IR1u/wqnp0/WM/Yqyth4J8pQqhp5ec7RyrVTdRUNYKWk2RuhXsQkm5UjpMQCFJUAb/AEu/G3pj8Y/P5XK1WQwxJcNual4g4hzXCIkD3IS1sj5aSfxX8kNxZaYk45e6jFPwQRMnwj3XKdz44Awx2+4BnA9EVavM6zkB+PWV3QKjKVUAVrIsB1b6CfY4UW4HmYWg4+G1CNPMAEKo4lxSlZs8dPvajv8ATpuLg0Afie4jfOAOs9FaGNznxRTH4XnNpDhaloyd/wByo220wBJJcZ9RiB9EDQ462q5oeO6ls5ktGSBkCfPZFW3GaTX6Jh4DyTBjHiBB8gHfKEsU1eiksEot/p6/wdq0YGqegHrMZSo+GPJkn7//AJUjrhoaJ8Q1RjmBMkH2Kir/AOpU1YmGxjG/9vlJ6GbJJb+SShWcKR85z6lMpWutzRvzx5qCndQ0MHLcc8qw4FcO75oDXEuIwBOBzhOlsrFpVbNjwXso3D356BaJ7A3Gyio3WhomckDKmr1A4SCvVSjCNRNqTsrrpqrLq90o68rBoM5jkstxeqCJaRG6jOXsUekWFYh4lUlRuSCj+G1pbCB4g4TjdK3aspGWrKu5pxKrHUJKua+d0Cd0UW7VkHcwFRXLPF7rT1jDSqZtPU8fKomI0O4Tb74zIWlt2Q1Vdp4Hz+9kbWcS10bQT7qTlbaEi9texYWAOkA8gPsouKt1aAP5mk/TH3Tbe4/hY31hnrq0xEeTvoha9w44GAKgaXf7QJIb8wT6JZLQmWSao0fC70M/yzzs9uh5GwkaxPuCtLSumta6SI7x4+fF7YysRcXX/tKY0ghpbkGC0NJZ+aMr8Wa4VwMiaD52EuOkgdTASQnSdGaE679r/j+xfMuhUDmO3D9JHVog6vhUt60ObpP42kz1huPyQ9S9Daod1OqOoILSPWJ+FXu4l/FNQT4maT/UAJhJKVqjpz1v8+QKpROhwG+otA8iZ+k/RFUmtLhqxAIPmZgHzQNYExvBLn46guGfkfCmoUi3S505bMcwSef75KMloxt9Ovz8o7c28OYZxrA/5TH1ARLGyAJ/DJ9wV3iNQPY1oaWBp1HqSxtQzPuE2vUaGAN3IJ9jsZXSWkVnSsiuXEDSRmducZz9fomvqQwAHln4SrDwkj0nn4skpcOs9TXFx0gEDbczJ+iC6Iwm+RwOkCcfv/tQPrluBsjaxBENGrm305k/KY2zIw4GRjGyN0O+S+klr0tGtskupaQ3+kkmPuu3nNseLBI9OYSSSsOVX+n7fy0AWLjL3Ny1xc13phw+ysK7tDQ0DUHAERnPX6fuUkk0+xUt3+d0T0KuqI3aA6DiYOw891he0lw6rcVC4yA4tbGwa0wAPqfUlJJbfCLTZ6n+mfqjOT7CaNpDaT8/hgg8xy9pBCKp2jDXlx0nSHNcXBrS5uS0yIyAd0kkLcn37jJ8oz+//pdaiKOgNgMcIYSIGpgBIjzYhqjskuzBA9dLWiUkliTs8DK3SfqA2zHPq1HAyB5jAYNMZ22Wi7Mk07gPOMfcxC6krNtTSN8MauL+5q77iUtJ/wDiZPscKwdUOkAdB9kkloi22zdH6qK65okrH1mFutp5OI9M/wB0klCepFMu0vv/AEIbO4I225pt9c+IHzSSVVuJKP8A1hVBoe3zGFAbTxQeqSSoukXg9IZe0Dt1UFlw4h0kJJIodjq9HJdyH6wfuFNcANa4E/yn5j+64kowZixydv8APcqaVzFInOHF2PQgZ9lHZXDhScTEAnTzJ1EEny2SSR9H+5lnNpFhWqO002ZLXAl8bxkz9N1PSEBzXTq0gU+QGkiAR7fVJJZW6Vfv/Ujkk4ptfsdmAHufL9LYaBJmJIPmn2FRpdLydIcS0CP5hl0nrj4SSRf02Dk6TA6r5cRgSC2M41EkmTg/3R9wJInry2xEJJIS6QkZckk/gnq2oBa4kkPbIgRAcC0zO2fshaFs7u9LjJAMAEZDHBsfAcfZJJBl5xX58i/CGxkPBMn+mM/J+FJ4u6z5QP6uXrElJJL6pEFp6/OiMgaRpxLZOcTOfZH8UoOaWB5AcabSRMETOHDkYgx5pJJ2rX58lru/sf/Z"/>
          <p:cNvSpPr/>
          <p:nvPr/>
        </p:nvSpPr>
        <p:spPr>
          <a:xfrm>
            <a:off x="1907650" y="253031"/>
            <a:ext cx="254001" cy="263789"/>
          </a:xfrm>
          <a:prstGeom prst="rect">
            <a:avLst/>
          </a:prstGeom>
          <a:noFill/>
          <a:ln cap="flat">
            <a:noFill/>
            <a:prstDash val="solid"/>
          </a:ln>
        </p:spPr>
        <p:txBody>
          <a:bodyPr vert="horz" wrap="square" lIns="91438" tIns="45723" rIns="91438" bIns="45723" anchor="t" anchorCtr="0" compatLnSpc="1">
            <a:noAutofit/>
          </a:bodyPr>
          <a:lstStyle/>
          <a:p>
            <a:pP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pic>
        <p:nvPicPr>
          <p:cNvPr id="6" name="Picture 12" descr="jujube tree.thumbnail Unusual Jujube Fruits Earn a Second Opinion"/>
          <p:cNvPicPr>
            <a:picLocks noChangeAspect="1"/>
          </p:cNvPicPr>
          <p:nvPr/>
        </p:nvPicPr>
        <p:blipFill>
          <a:blip r:embed="rId3"/>
          <a:srcRect/>
          <a:stretch>
            <a:fillRect/>
          </a:stretch>
        </p:blipFill>
        <p:spPr>
          <a:xfrm>
            <a:off x="1680740" y="1306945"/>
            <a:ext cx="1069816" cy="833285"/>
          </a:xfrm>
          <a:prstGeom prst="rect">
            <a:avLst/>
          </a:prstGeom>
          <a:noFill/>
          <a:ln cap="flat">
            <a:noFill/>
          </a:ln>
        </p:spPr>
      </p:pic>
      <p:sp>
        <p:nvSpPr>
          <p:cNvPr id="7" name="TextBox 6"/>
          <p:cNvSpPr txBox="1"/>
          <p:nvPr/>
        </p:nvSpPr>
        <p:spPr>
          <a:xfrm>
            <a:off x="1826953" y="2140230"/>
            <a:ext cx="652739"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Tree</a:t>
            </a:r>
          </a:p>
        </p:txBody>
      </p:sp>
      <p:pic>
        <p:nvPicPr>
          <p:cNvPr id="8" name="Picture 10" descr="Happy Cat wallpaper thumbnail"/>
          <p:cNvPicPr>
            <a:picLocks noChangeAspect="1"/>
          </p:cNvPicPr>
          <p:nvPr/>
        </p:nvPicPr>
        <p:blipFill>
          <a:blip r:embed="rId4"/>
          <a:srcRect/>
          <a:stretch>
            <a:fillRect/>
          </a:stretch>
        </p:blipFill>
        <p:spPr>
          <a:xfrm>
            <a:off x="2380695" y="1919028"/>
            <a:ext cx="1205153" cy="894006"/>
          </a:xfrm>
          <a:prstGeom prst="rect">
            <a:avLst/>
          </a:prstGeom>
          <a:noFill/>
          <a:ln cap="flat">
            <a:noFill/>
          </a:ln>
        </p:spPr>
      </p:pic>
      <p:sp>
        <p:nvSpPr>
          <p:cNvPr id="9" name="TextBox 7"/>
          <p:cNvSpPr txBox="1"/>
          <p:nvPr/>
        </p:nvSpPr>
        <p:spPr>
          <a:xfrm>
            <a:off x="2576961" y="2852272"/>
            <a:ext cx="540529"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Cat</a:t>
            </a:r>
          </a:p>
        </p:txBody>
      </p:sp>
      <p:pic>
        <p:nvPicPr>
          <p:cNvPr id="10" name="Picture 8" descr="Australian-Cattle-Dog-Thumbnail"/>
          <p:cNvPicPr>
            <a:picLocks noChangeAspect="1"/>
          </p:cNvPicPr>
          <p:nvPr/>
        </p:nvPicPr>
        <p:blipFill>
          <a:blip r:embed="rId5"/>
          <a:srcRect/>
          <a:stretch>
            <a:fillRect/>
          </a:stretch>
        </p:blipFill>
        <p:spPr>
          <a:xfrm>
            <a:off x="3204905" y="2691825"/>
            <a:ext cx="859846" cy="1341394"/>
          </a:xfrm>
          <a:prstGeom prst="rect">
            <a:avLst/>
          </a:prstGeom>
          <a:noFill/>
          <a:ln cap="flat">
            <a:noFill/>
          </a:ln>
        </p:spPr>
      </p:pic>
      <p:sp>
        <p:nvSpPr>
          <p:cNvPr id="11" name="TextBox 8"/>
          <p:cNvSpPr txBox="1"/>
          <p:nvPr/>
        </p:nvSpPr>
        <p:spPr>
          <a:xfrm>
            <a:off x="3411400" y="4048408"/>
            <a:ext cx="603046"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Dog</a:t>
            </a:r>
          </a:p>
        </p:txBody>
      </p:sp>
      <p:grpSp>
        <p:nvGrpSpPr>
          <p:cNvPr id="12" name="Group 14"/>
          <p:cNvGrpSpPr/>
          <p:nvPr/>
        </p:nvGrpSpPr>
        <p:grpSpPr>
          <a:xfrm>
            <a:off x="4718718" y="1829945"/>
            <a:ext cx="2680542" cy="736446"/>
            <a:chOff x="3522113" y="2017175"/>
            <a:chExt cx="2954801" cy="811795"/>
          </a:xfrm>
        </p:grpSpPr>
        <p:sp>
          <p:nvSpPr>
            <p:cNvPr id="13" name="Oval 20"/>
            <p:cNvSpPr/>
            <p:nvPr/>
          </p:nvSpPr>
          <p:spPr>
            <a:xfrm>
              <a:off x="3800319" y="201717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4" name="Oval 21"/>
            <p:cNvSpPr/>
            <p:nvPr/>
          </p:nvSpPr>
          <p:spPr>
            <a:xfrm>
              <a:off x="3799688" y="215289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5" name="Oval 22"/>
            <p:cNvSpPr/>
            <p:nvPr/>
          </p:nvSpPr>
          <p:spPr>
            <a:xfrm>
              <a:off x="3799066" y="228863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 name="Oval 23"/>
            <p:cNvSpPr/>
            <p:nvPr/>
          </p:nvSpPr>
          <p:spPr>
            <a:xfrm>
              <a:off x="3798435" y="242435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7" name="Oval 24"/>
            <p:cNvSpPr/>
            <p:nvPr/>
          </p:nvSpPr>
          <p:spPr>
            <a:xfrm>
              <a:off x="3797814" y="256009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 name="Oval 26"/>
            <p:cNvSpPr/>
            <p:nvPr/>
          </p:nvSpPr>
          <p:spPr>
            <a:xfrm>
              <a:off x="3732169" y="205662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 name="Oval 27"/>
            <p:cNvSpPr/>
            <p:nvPr/>
          </p:nvSpPr>
          <p:spPr>
            <a:xfrm>
              <a:off x="3731547" y="219234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 name="Oval 28"/>
            <p:cNvSpPr/>
            <p:nvPr/>
          </p:nvSpPr>
          <p:spPr>
            <a:xfrm>
              <a:off x="3730916" y="232808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 name="Oval 29"/>
            <p:cNvSpPr/>
            <p:nvPr/>
          </p:nvSpPr>
          <p:spPr>
            <a:xfrm>
              <a:off x="3730294" y="246380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 name="Oval 30"/>
            <p:cNvSpPr/>
            <p:nvPr/>
          </p:nvSpPr>
          <p:spPr>
            <a:xfrm>
              <a:off x="3729663" y="259953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 name="Oval 31"/>
            <p:cNvSpPr/>
            <p:nvPr/>
          </p:nvSpPr>
          <p:spPr>
            <a:xfrm>
              <a:off x="3664028" y="209606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 name="Oval 32"/>
            <p:cNvSpPr/>
            <p:nvPr/>
          </p:nvSpPr>
          <p:spPr>
            <a:xfrm>
              <a:off x="3663397" y="223179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5" name="Oval 33"/>
            <p:cNvSpPr/>
            <p:nvPr/>
          </p:nvSpPr>
          <p:spPr>
            <a:xfrm>
              <a:off x="3662775" y="236752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6" name="Oval 34"/>
            <p:cNvSpPr/>
            <p:nvPr/>
          </p:nvSpPr>
          <p:spPr>
            <a:xfrm>
              <a:off x="3662144" y="250325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7" name="Oval 35"/>
            <p:cNvSpPr/>
            <p:nvPr/>
          </p:nvSpPr>
          <p:spPr>
            <a:xfrm>
              <a:off x="3661513" y="263898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8" name="Oval 36"/>
            <p:cNvSpPr/>
            <p:nvPr/>
          </p:nvSpPr>
          <p:spPr>
            <a:xfrm>
              <a:off x="3595877" y="213551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9" name="Oval 37"/>
            <p:cNvSpPr/>
            <p:nvPr/>
          </p:nvSpPr>
          <p:spPr>
            <a:xfrm>
              <a:off x="3595247" y="227124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0" name="Oval 38"/>
            <p:cNvSpPr/>
            <p:nvPr/>
          </p:nvSpPr>
          <p:spPr>
            <a:xfrm>
              <a:off x="3594625" y="240697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1" name="Oval 39"/>
            <p:cNvSpPr/>
            <p:nvPr/>
          </p:nvSpPr>
          <p:spPr>
            <a:xfrm>
              <a:off x="3593994" y="254269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 name="Oval 40"/>
            <p:cNvSpPr/>
            <p:nvPr/>
          </p:nvSpPr>
          <p:spPr>
            <a:xfrm>
              <a:off x="3593372" y="267843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 name="Oval 41"/>
            <p:cNvSpPr/>
            <p:nvPr/>
          </p:nvSpPr>
          <p:spPr>
            <a:xfrm>
              <a:off x="3527727" y="217496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4" name="Oval 42"/>
            <p:cNvSpPr/>
            <p:nvPr/>
          </p:nvSpPr>
          <p:spPr>
            <a:xfrm>
              <a:off x="3527105" y="231068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5" name="Oval 43"/>
            <p:cNvSpPr/>
            <p:nvPr/>
          </p:nvSpPr>
          <p:spPr>
            <a:xfrm>
              <a:off x="3526475" y="244642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6" name="Oval 44"/>
            <p:cNvSpPr/>
            <p:nvPr/>
          </p:nvSpPr>
          <p:spPr>
            <a:xfrm>
              <a:off x="3525853" y="258214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7" name="Oval 45"/>
            <p:cNvSpPr/>
            <p:nvPr/>
          </p:nvSpPr>
          <p:spPr>
            <a:xfrm>
              <a:off x="4306394" y="210186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8" name="Oval 46"/>
            <p:cNvSpPr/>
            <p:nvPr/>
          </p:nvSpPr>
          <p:spPr>
            <a:xfrm>
              <a:off x="4305763" y="223760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9" name="Oval 47"/>
            <p:cNvSpPr/>
            <p:nvPr/>
          </p:nvSpPr>
          <p:spPr>
            <a:xfrm>
              <a:off x="4305141" y="237332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0" name="Oval 48"/>
            <p:cNvSpPr/>
            <p:nvPr/>
          </p:nvSpPr>
          <p:spPr>
            <a:xfrm>
              <a:off x="4304510" y="250905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1" name="Oval 49"/>
            <p:cNvSpPr/>
            <p:nvPr/>
          </p:nvSpPr>
          <p:spPr>
            <a:xfrm>
              <a:off x="4238244" y="214131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2" name="Oval 50"/>
            <p:cNvSpPr/>
            <p:nvPr/>
          </p:nvSpPr>
          <p:spPr>
            <a:xfrm>
              <a:off x="4237622" y="227704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3" name="Oval 51"/>
            <p:cNvSpPr/>
            <p:nvPr/>
          </p:nvSpPr>
          <p:spPr>
            <a:xfrm>
              <a:off x="4236991" y="241277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4" name="Oval 52"/>
            <p:cNvSpPr/>
            <p:nvPr/>
          </p:nvSpPr>
          <p:spPr>
            <a:xfrm>
              <a:off x="4236369" y="254850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5" name="Oval 53"/>
            <p:cNvSpPr/>
            <p:nvPr/>
          </p:nvSpPr>
          <p:spPr>
            <a:xfrm>
              <a:off x="4170102" y="218076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6" name="Oval 54"/>
            <p:cNvSpPr/>
            <p:nvPr/>
          </p:nvSpPr>
          <p:spPr>
            <a:xfrm>
              <a:off x="4169471" y="231649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7" name="Oval 55"/>
            <p:cNvSpPr/>
            <p:nvPr/>
          </p:nvSpPr>
          <p:spPr>
            <a:xfrm>
              <a:off x="4168850" y="245221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8" name="Oval 56"/>
            <p:cNvSpPr/>
            <p:nvPr/>
          </p:nvSpPr>
          <p:spPr>
            <a:xfrm>
              <a:off x="4168219" y="258795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49" name="Oval 57"/>
            <p:cNvSpPr/>
            <p:nvPr/>
          </p:nvSpPr>
          <p:spPr>
            <a:xfrm>
              <a:off x="4101952" y="222020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0" name="Oval 58"/>
            <p:cNvSpPr/>
            <p:nvPr/>
          </p:nvSpPr>
          <p:spPr>
            <a:xfrm>
              <a:off x="4100699" y="249166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1" name="Oval 59"/>
            <p:cNvSpPr/>
            <p:nvPr/>
          </p:nvSpPr>
          <p:spPr>
            <a:xfrm>
              <a:off x="4100069" y="262740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2" name="Oval 60"/>
            <p:cNvSpPr/>
            <p:nvPr/>
          </p:nvSpPr>
          <p:spPr>
            <a:xfrm>
              <a:off x="4757723" y="209490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3" name="Oval 61"/>
            <p:cNvSpPr/>
            <p:nvPr/>
          </p:nvSpPr>
          <p:spPr>
            <a:xfrm>
              <a:off x="4757101" y="223063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4" name="Oval 62"/>
            <p:cNvSpPr/>
            <p:nvPr/>
          </p:nvSpPr>
          <p:spPr>
            <a:xfrm>
              <a:off x="4756471" y="236636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5" name="Oval 63"/>
            <p:cNvSpPr/>
            <p:nvPr/>
          </p:nvSpPr>
          <p:spPr>
            <a:xfrm>
              <a:off x="4755849" y="250209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6" name="Oval 64"/>
            <p:cNvSpPr/>
            <p:nvPr/>
          </p:nvSpPr>
          <p:spPr>
            <a:xfrm>
              <a:off x="4689582" y="213435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7" name="Oval 65"/>
            <p:cNvSpPr/>
            <p:nvPr/>
          </p:nvSpPr>
          <p:spPr>
            <a:xfrm>
              <a:off x="4688951" y="227008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8" name="Oval 66"/>
            <p:cNvSpPr/>
            <p:nvPr/>
          </p:nvSpPr>
          <p:spPr>
            <a:xfrm>
              <a:off x="4688329" y="240581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59" name="Oval 67"/>
            <p:cNvSpPr/>
            <p:nvPr/>
          </p:nvSpPr>
          <p:spPr>
            <a:xfrm>
              <a:off x="4687699" y="254153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0" name="Oval 68"/>
            <p:cNvSpPr/>
            <p:nvPr/>
          </p:nvSpPr>
          <p:spPr>
            <a:xfrm>
              <a:off x="4621432" y="217380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1" name="Oval 69"/>
            <p:cNvSpPr/>
            <p:nvPr/>
          </p:nvSpPr>
          <p:spPr>
            <a:xfrm>
              <a:off x="4620810" y="230952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2" name="Oval 70"/>
            <p:cNvSpPr/>
            <p:nvPr/>
          </p:nvSpPr>
          <p:spPr>
            <a:xfrm>
              <a:off x="4620179" y="244526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3" name="Oval 71"/>
            <p:cNvSpPr/>
            <p:nvPr/>
          </p:nvSpPr>
          <p:spPr>
            <a:xfrm>
              <a:off x="4619557" y="258098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4" name="Oval 72"/>
            <p:cNvSpPr/>
            <p:nvPr/>
          </p:nvSpPr>
          <p:spPr>
            <a:xfrm>
              <a:off x="4553291" y="221325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5" name="Oval 73"/>
            <p:cNvSpPr/>
            <p:nvPr/>
          </p:nvSpPr>
          <p:spPr>
            <a:xfrm>
              <a:off x="4552029" y="248470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6" name="Oval 74"/>
            <p:cNvSpPr/>
            <p:nvPr/>
          </p:nvSpPr>
          <p:spPr>
            <a:xfrm>
              <a:off x="4551407" y="262043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7" name="Oval 75"/>
            <p:cNvSpPr/>
            <p:nvPr/>
          </p:nvSpPr>
          <p:spPr>
            <a:xfrm>
              <a:off x="5184977" y="219350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8" name="Oval 76"/>
            <p:cNvSpPr/>
            <p:nvPr/>
          </p:nvSpPr>
          <p:spPr>
            <a:xfrm>
              <a:off x="5184346" y="232924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69" name="Oval 77"/>
            <p:cNvSpPr/>
            <p:nvPr/>
          </p:nvSpPr>
          <p:spPr>
            <a:xfrm>
              <a:off x="5183724" y="246496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0" name="Oval 78"/>
            <p:cNvSpPr/>
            <p:nvPr/>
          </p:nvSpPr>
          <p:spPr>
            <a:xfrm>
              <a:off x="5116826" y="223295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1" name="Oval 79"/>
            <p:cNvSpPr/>
            <p:nvPr/>
          </p:nvSpPr>
          <p:spPr>
            <a:xfrm>
              <a:off x="5116205" y="236868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2" name="Oval 80"/>
            <p:cNvSpPr/>
            <p:nvPr/>
          </p:nvSpPr>
          <p:spPr>
            <a:xfrm>
              <a:off x="5115574" y="250441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3" name="Oval 81"/>
            <p:cNvSpPr/>
            <p:nvPr/>
          </p:nvSpPr>
          <p:spPr>
            <a:xfrm>
              <a:off x="5048676" y="227240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4" name="Oval 82"/>
            <p:cNvSpPr/>
            <p:nvPr/>
          </p:nvSpPr>
          <p:spPr>
            <a:xfrm>
              <a:off x="5047423" y="254386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5" name="Oval 83"/>
            <p:cNvSpPr/>
            <p:nvPr/>
          </p:nvSpPr>
          <p:spPr>
            <a:xfrm>
              <a:off x="5563694" y="218075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6" name="Oval 84"/>
            <p:cNvSpPr/>
            <p:nvPr/>
          </p:nvSpPr>
          <p:spPr>
            <a:xfrm>
              <a:off x="5563063" y="231647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7" name="Oval 85"/>
            <p:cNvSpPr/>
            <p:nvPr/>
          </p:nvSpPr>
          <p:spPr>
            <a:xfrm>
              <a:off x="5562441" y="245220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8" name="Oval 86"/>
            <p:cNvSpPr/>
            <p:nvPr/>
          </p:nvSpPr>
          <p:spPr>
            <a:xfrm>
              <a:off x="5495544" y="222019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79" name="Oval 87"/>
            <p:cNvSpPr/>
            <p:nvPr/>
          </p:nvSpPr>
          <p:spPr>
            <a:xfrm>
              <a:off x="5494922" y="235592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80" name="Oval 88"/>
            <p:cNvSpPr/>
            <p:nvPr/>
          </p:nvSpPr>
          <p:spPr>
            <a:xfrm>
              <a:off x="5494291" y="249164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81" name="Oval 89"/>
            <p:cNvSpPr/>
            <p:nvPr/>
          </p:nvSpPr>
          <p:spPr>
            <a:xfrm>
              <a:off x="5427402" y="225963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82" name="Oval 90"/>
            <p:cNvSpPr/>
            <p:nvPr/>
          </p:nvSpPr>
          <p:spPr>
            <a:xfrm>
              <a:off x="5426150" y="253109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83" name="Straight Connector 91"/>
            <p:cNvCxnSpPr>
              <a:stCxn id="46" idx="3"/>
              <a:endCxn id="23" idx="1"/>
            </p:cNvCxnSpPr>
            <p:nvPr/>
          </p:nvCxnSpPr>
          <p:spPr>
            <a:xfrm flipH="1" flipV="1">
              <a:off x="3764429" y="2148204"/>
              <a:ext cx="405042" cy="22042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4" name="Straight Connector 92"/>
            <p:cNvCxnSpPr>
              <a:stCxn id="46" idx="3"/>
              <a:endCxn id="28" idx="1"/>
            </p:cNvCxnSpPr>
            <p:nvPr/>
          </p:nvCxnSpPr>
          <p:spPr>
            <a:xfrm flipH="1" flipV="1">
              <a:off x="3696278" y="2187652"/>
              <a:ext cx="473193" cy="18097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5" name="Straight Connector 93"/>
            <p:cNvCxnSpPr>
              <a:stCxn id="46" idx="3"/>
              <a:endCxn id="33" idx="1"/>
            </p:cNvCxnSpPr>
            <p:nvPr/>
          </p:nvCxnSpPr>
          <p:spPr>
            <a:xfrm flipH="1" flipV="1">
              <a:off x="3628128" y="2227099"/>
              <a:ext cx="541343" cy="14153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6" name="Straight Connector 94"/>
            <p:cNvCxnSpPr>
              <a:stCxn id="46" idx="3"/>
              <a:endCxn id="24" idx="1"/>
            </p:cNvCxnSpPr>
            <p:nvPr/>
          </p:nvCxnSpPr>
          <p:spPr>
            <a:xfrm flipH="1" flipV="1">
              <a:off x="3763798" y="2283929"/>
              <a:ext cx="405673" cy="8470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7" name="Straight Connector 95"/>
            <p:cNvCxnSpPr>
              <a:stCxn id="46" idx="3"/>
              <a:endCxn id="29" idx="1"/>
            </p:cNvCxnSpPr>
            <p:nvPr/>
          </p:nvCxnSpPr>
          <p:spPr>
            <a:xfrm flipH="1" flipV="1">
              <a:off x="3695648" y="2323376"/>
              <a:ext cx="473823" cy="4525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8" name="Straight Connector 96"/>
            <p:cNvCxnSpPr>
              <a:stCxn id="46" idx="3"/>
              <a:endCxn id="34" idx="1"/>
            </p:cNvCxnSpPr>
            <p:nvPr/>
          </p:nvCxnSpPr>
          <p:spPr>
            <a:xfrm flipH="1" flipV="1">
              <a:off x="3627506" y="2362823"/>
              <a:ext cx="541965" cy="58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89" name="Straight Connector 97"/>
            <p:cNvCxnSpPr>
              <a:stCxn id="46" idx="3"/>
              <a:endCxn id="25" idx="1"/>
            </p:cNvCxnSpPr>
            <p:nvPr/>
          </p:nvCxnSpPr>
          <p:spPr>
            <a:xfrm flipH="1">
              <a:off x="3763176" y="2368630"/>
              <a:ext cx="406295" cy="5103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0" name="Straight Connector 98"/>
            <p:cNvCxnSpPr>
              <a:stCxn id="46" idx="3"/>
              <a:endCxn id="30" idx="1"/>
            </p:cNvCxnSpPr>
            <p:nvPr/>
          </p:nvCxnSpPr>
          <p:spPr>
            <a:xfrm flipH="1">
              <a:off x="3695026" y="2368630"/>
              <a:ext cx="474445" cy="9048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1" name="Straight Connector 99"/>
            <p:cNvCxnSpPr>
              <a:stCxn id="46" idx="3"/>
              <a:endCxn id="35" idx="1"/>
            </p:cNvCxnSpPr>
            <p:nvPr/>
          </p:nvCxnSpPr>
          <p:spPr>
            <a:xfrm flipH="1">
              <a:off x="3626876" y="2368630"/>
              <a:ext cx="542595" cy="12992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92" name="Oval 100"/>
            <p:cNvSpPr/>
            <p:nvPr/>
          </p:nvSpPr>
          <p:spPr>
            <a:xfrm>
              <a:off x="4101321" y="235594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93" name="Straight Connector 101"/>
            <p:cNvCxnSpPr>
              <a:stCxn id="61" idx="3"/>
              <a:endCxn id="41" idx="1"/>
            </p:cNvCxnSpPr>
            <p:nvPr/>
          </p:nvCxnSpPr>
          <p:spPr>
            <a:xfrm flipH="1" flipV="1">
              <a:off x="4338645" y="2193449"/>
              <a:ext cx="282165" cy="16821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4" name="Straight Connector 102"/>
            <p:cNvCxnSpPr>
              <a:stCxn id="61" idx="3"/>
              <a:endCxn id="45" idx="1"/>
            </p:cNvCxnSpPr>
            <p:nvPr/>
          </p:nvCxnSpPr>
          <p:spPr>
            <a:xfrm flipH="1" flipV="1">
              <a:off x="4270503" y="2232896"/>
              <a:ext cx="350307" cy="12876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5" name="Straight Connector 103"/>
            <p:cNvCxnSpPr>
              <a:stCxn id="61" idx="3"/>
              <a:endCxn id="49" idx="1"/>
            </p:cNvCxnSpPr>
            <p:nvPr/>
          </p:nvCxnSpPr>
          <p:spPr>
            <a:xfrm flipH="1" flipV="1">
              <a:off x="4202353" y="2272343"/>
              <a:ext cx="418457" cy="8931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6" name="Straight Connector 104"/>
            <p:cNvCxnSpPr>
              <a:stCxn id="61" idx="3"/>
              <a:endCxn id="42" idx="1"/>
            </p:cNvCxnSpPr>
            <p:nvPr/>
          </p:nvCxnSpPr>
          <p:spPr>
            <a:xfrm flipH="1" flipV="1">
              <a:off x="4338023" y="2329183"/>
              <a:ext cx="282787" cy="3247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7" name="Straight Connector 105"/>
            <p:cNvCxnSpPr>
              <a:stCxn id="61" idx="3"/>
              <a:endCxn id="46" idx="1"/>
            </p:cNvCxnSpPr>
            <p:nvPr/>
          </p:nvCxnSpPr>
          <p:spPr>
            <a:xfrm flipH="1">
              <a:off x="4269872" y="2361662"/>
              <a:ext cx="350938" cy="696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8" name="Straight Connector 106"/>
            <p:cNvCxnSpPr>
              <a:stCxn id="61" idx="3"/>
              <a:endCxn id="92" idx="1"/>
            </p:cNvCxnSpPr>
            <p:nvPr/>
          </p:nvCxnSpPr>
          <p:spPr>
            <a:xfrm flipH="1">
              <a:off x="4201722" y="2361662"/>
              <a:ext cx="419088" cy="4641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99" name="Straight Connector 107"/>
            <p:cNvCxnSpPr>
              <a:stCxn id="61" idx="3"/>
              <a:endCxn id="43" idx="1"/>
            </p:cNvCxnSpPr>
            <p:nvPr/>
          </p:nvCxnSpPr>
          <p:spPr>
            <a:xfrm flipH="1">
              <a:off x="4337392" y="2361662"/>
              <a:ext cx="283418" cy="10324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0" name="Straight Connector 108"/>
            <p:cNvCxnSpPr>
              <a:stCxn id="61" idx="3"/>
              <a:endCxn id="47" idx="1"/>
            </p:cNvCxnSpPr>
            <p:nvPr/>
          </p:nvCxnSpPr>
          <p:spPr>
            <a:xfrm flipH="1">
              <a:off x="4269251" y="2361662"/>
              <a:ext cx="351559" cy="14269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1" name="Straight Connector 109"/>
            <p:cNvCxnSpPr>
              <a:stCxn id="61" idx="3"/>
              <a:endCxn id="50" idx="1"/>
            </p:cNvCxnSpPr>
            <p:nvPr/>
          </p:nvCxnSpPr>
          <p:spPr>
            <a:xfrm flipH="1">
              <a:off x="4201100" y="2361662"/>
              <a:ext cx="419710" cy="18213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102" name="Oval 110"/>
            <p:cNvSpPr/>
            <p:nvPr/>
          </p:nvSpPr>
          <p:spPr>
            <a:xfrm>
              <a:off x="4553776" y="234782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103" name="Straight Connector 111"/>
            <p:cNvCxnSpPr>
              <a:stCxn id="71" idx="3"/>
              <a:endCxn id="56" idx="1"/>
            </p:cNvCxnSpPr>
            <p:nvPr/>
          </p:nvCxnSpPr>
          <p:spPr>
            <a:xfrm flipH="1" flipV="1">
              <a:off x="4789983" y="2186490"/>
              <a:ext cx="326222" cy="23433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4" name="Straight Connector 112"/>
            <p:cNvCxnSpPr>
              <a:stCxn id="71" idx="3"/>
              <a:endCxn id="60" idx="1"/>
            </p:cNvCxnSpPr>
            <p:nvPr/>
          </p:nvCxnSpPr>
          <p:spPr>
            <a:xfrm flipH="1" flipV="1">
              <a:off x="4721833" y="2225938"/>
              <a:ext cx="394372" cy="19488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5" name="Straight Connector 113"/>
            <p:cNvCxnSpPr>
              <a:stCxn id="71" idx="3"/>
              <a:endCxn id="64" idx="1"/>
            </p:cNvCxnSpPr>
            <p:nvPr/>
          </p:nvCxnSpPr>
          <p:spPr>
            <a:xfrm flipH="1" flipV="1">
              <a:off x="4653692" y="2265385"/>
              <a:ext cx="462513" cy="15543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6" name="Straight Connector 114"/>
            <p:cNvCxnSpPr>
              <a:stCxn id="71" idx="3"/>
              <a:endCxn id="57" idx="1"/>
            </p:cNvCxnSpPr>
            <p:nvPr/>
          </p:nvCxnSpPr>
          <p:spPr>
            <a:xfrm flipH="1" flipV="1">
              <a:off x="4789352" y="2322224"/>
              <a:ext cx="326853" cy="9860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7" name="Straight Connector 115"/>
            <p:cNvCxnSpPr>
              <a:stCxn id="71" idx="3"/>
              <a:endCxn id="61" idx="1"/>
            </p:cNvCxnSpPr>
            <p:nvPr/>
          </p:nvCxnSpPr>
          <p:spPr>
            <a:xfrm flipH="1" flipV="1">
              <a:off x="4721211" y="2361662"/>
              <a:ext cx="394994" cy="5916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8" name="Straight Connector 116"/>
            <p:cNvCxnSpPr>
              <a:stCxn id="71" idx="3"/>
              <a:endCxn id="102" idx="1"/>
            </p:cNvCxnSpPr>
            <p:nvPr/>
          </p:nvCxnSpPr>
          <p:spPr>
            <a:xfrm flipH="1" flipV="1">
              <a:off x="4654177" y="2399957"/>
              <a:ext cx="462028" cy="2086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09" name="Straight Connector 117"/>
            <p:cNvCxnSpPr>
              <a:stCxn id="71" idx="3"/>
              <a:endCxn id="58" idx="1"/>
            </p:cNvCxnSpPr>
            <p:nvPr/>
          </p:nvCxnSpPr>
          <p:spPr>
            <a:xfrm flipH="1">
              <a:off x="4788730" y="2420824"/>
              <a:ext cx="327475" cy="3712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0" name="Straight Connector 118"/>
            <p:cNvCxnSpPr>
              <a:stCxn id="71" idx="3"/>
              <a:endCxn id="62" idx="1"/>
            </p:cNvCxnSpPr>
            <p:nvPr/>
          </p:nvCxnSpPr>
          <p:spPr>
            <a:xfrm flipH="1">
              <a:off x="4720580" y="2420824"/>
              <a:ext cx="395625" cy="7657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1" name="Straight Connector 119"/>
            <p:cNvCxnSpPr>
              <a:stCxn id="71" idx="3"/>
              <a:endCxn id="65" idx="1"/>
            </p:cNvCxnSpPr>
            <p:nvPr/>
          </p:nvCxnSpPr>
          <p:spPr>
            <a:xfrm flipH="1">
              <a:off x="4652430" y="2420824"/>
              <a:ext cx="463775" cy="11601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112" name="Oval 120"/>
            <p:cNvSpPr/>
            <p:nvPr/>
          </p:nvSpPr>
          <p:spPr>
            <a:xfrm>
              <a:off x="5048054" y="240813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113" name="Straight Connector 121"/>
            <p:cNvCxnSpPr>
              <a:stCxn id="79" idx="3"/>
              <a:endCxn id="67" idx="1"/>
            </p:cNvCxnSpPr>
            <p:nvPr/>
          </p:nvCxnSpPr>
          <p:spPr>
            <a:xfrm flipH="1" flipV="1">
              <a:off x="5285378" y="2245643"/>
              <a:ext cx="209544" cy="16241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4" name="Straight Connector 122"/>
            <p:cNvCxnSpPr>
              <a:stCxn id="79" idx="3"/>
              <a:endCxn id="70" idx="1"/>
            </p:cNvCxnSpPr>
            <p:nvPr/>
          </p:nvCxnSpPr>
          <p:spPr>
            <a:xfrm flipH="1" flipV="1">
              <a:off x="5217227" y="2285090"/>
              <a:ext cx="277695" cy="12296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5" name="Straight Connector 123"/>
            <p:cNvCxnSpPr>
              <a:stCxn id="79" idx="3"/>
              <a:endCxn id="73" idx="1"/>
            </p:cNvCxnSpPr>
            <p:nvPr/>
          </p:nvCxnSpPr>
          <p:spPr>
            <a:xfrm flipH="1" flipV="1">
              <a:off x="5149077" y="2324537"/>
              <a:ext cx="345845" cy="8352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6" name="Straight Connector 124"/>
            <p:cNvCxnSpPr>
              <a:stCxn id="79" idx="3"/>
              <a:endCxn id="68" idx="1"/>
            </p:cNvCxnSpPr>
            <p:nvPr/>
          </p:nvCxnSpPr>
          <p:spPr>
            <a:xfrm flipH="1" flipV="1">
              <a:off x="5284747" y="2381376"/>
              <a:ext cx="210175" cy="266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7" name="Straight Connector 125"/>
            <p:cNvCxnSpPr>
              <a:stCxn id="79" idx="3"/>
              <a:endCxn id="71" idx="1"/>
            </p:cNvCxnSpPr>
            <p:nvPr/>
          </p:nvCxnSpPr>
          <p:spPr>
            <a:xfrm flipH="1">
              <a:off x="5216606" y="2408059"/>
              <a:ext cx="278316" cy="1276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8" name="Straight Connector 126"/>
            <p:cNvCxnSpPr>
              <a:stCxn id="79" idx="3"/>
              <a:endCxn id="112" idx="1"/>
            </p:cNvCxnSpPr>
            <p:nvPr/>
          </p:nvCxnSpPr>
          <p:spPr>
            <a:xfrm flipH="1">
              <a:off x="5148455" y="2408059"/>
              <a:ext cx="346467" cy="5221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19" name="Straight Connector 127"/>
            <p:cNvCxnSpPr>
              <a:stCxn id="79" idx="3"/>
              <a:endCxn id="69" idx="1"/>
            </p:cNvCxnSpPr>
            <p:nvPr/>
          </p:nvCxnSpPr>
          <p:spPr>
            <a:xfrm flipH="1">
              <a:off x="5284125" y="2408059"/>
              <a:ext cx="210797" cy="10904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0" name="Straight Connector 128"/>
            <p:cNvCxnSpPr>
              <a:stCxn id="79" idx="3"/>
              <a:endCxn id="72" idx="1"/>
            </p:cNvCxnSpPr>
            <p:nvPr/>
          </p:nvCxnSpPr>
          <p:spPr>
            <a:xfrm flipH="1">
              <a:off x="5215975" y="2408059"/>
              <a:ext cx="278947" cy="14848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1" name="Straight Connector 129"/>
            <p:cNvCxnSpPr>
              <a:stCxn id="79" idx="3"/>
              <a:endCxn id="74" idx="1"/>
            </p:cNvCxnSpPr>
            <p:nvPr/>
          </p:nvCxnSpPr>
          <p:spPr>
            <a:xfrm flipH="1">
              <a:off x="5147824" y="2408059"/>
              <a:ext cx="347098" cy="18793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122" name="Oval 130"/>
            <p:cNvSpPr/>
            <p:nvPr/>
          </p:nvSpPr>
          <p:spPr>
            <a:xfrm>
              <a:off x="5426771" y="239537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123" name="Straight Connector 131"/>
            <p:cNvCxnSpPr>
              <a:stCxn id="79" idx="1"/>
              <a:endCxn id="157" idx="3"/>
            </p:cNvCxnSpPr>
            <p:nvPr/>
          </p:nvCxnSpPr>
          <p:spPr>
            <a:xfrm flipV="1">
              <a:off x="5595323" y="2405965"/>
              <a:ext cx="323825" cy="209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4" name="Straight Connector 132"/>
            <p:cNvCxnSpPr>
              <a:stCxn id="157" idx="3"/>
              <a:endCxn id="76" idx="1"/>
            </p:cNvCxnSpPr>
            <p:nvPr/>
          </p:nvCxnSpPr>
          <p:spPr>
            <a:xfrm flipH="1" flipV="1">
              <a:off x="5663464" y="2368611"/>
              <a:ext cx="255684" cy="3735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5" name="Straight Connector 133"/>
            <p:cNvCxnSpPr>
              <a:stCxn id="157" idx="3"/>
              <a:endCxn id="122" idx="1"/>
            </p:cNvCxnSpPr>
            <p:nvPr/>
          </p:nvCxnSpPr>
          <p:spPr>
            <a:xfrm flipH="1">
              <a:off x="5527172" y="2405965"/>
              <a:ext cx="391976" cy="4154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6" name="Straight Connector 134"/>
            <p:cNvCxnSpPr>
              <a:stCxn id="157" idx="3"/>
              <a:endCxn id="81" idx="1"/>
            </p:cNvCxnSpPr>
            <p:nvPr/>
          </p:nvCxnSpPr>
          <p:spPr>
            <a:xfrm flipH="1" flipV="1">
              <a:off x="5527803" y="2311772"/>
              <a:ext cx="391345" cy="9419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7" name="Straight Connector 135"/>
            <p:cNvCxnSpPr>
              <a:stCxn id="157" idx="3"/>
              <a:endCxn id="78" idx="1"/>
            </p:cNvCxnSpPr>
            <p:nvPr/>
          </p:nvCxnSpPr>
          <p:spPr>
            <a:xfrm flipH="1" flipV="1">
              <a:off x="5595945" y="2272334"/>
              <a:ext cx="323203" cy="13363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8" name="Straight Connector 136"/>
            <p:cNvCxnSpPr>
              <a:stCxn id="157" idx="3"/>
              <a:endCxn id="75" idx="1"/>
            </p:cNvCxnSpPr>
            <p:nvPr/>
          </p:nvCxnSpPr>
          <p:spPr>
            <a:xfrm flipH="1" flipV="1">
              <a:off x="5664095" y="2232887"/>
              <a:ext cx="255053" cy="17307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29" name="Straight Connector 137"/>
            <p:cNvCxnSpPr>
              <a:stCxn id="157" idx="3"/>
              <a:endCxn id="82" idx="1"/>
            </p:cNvCxnSpPr>
            <p:nvPr/>
          </p:nvCxnSpPr>
          <p:spPr>
            <a:xfrm flipH="1">
              <a:off x="5526551" y="2405965"/>
              <a:ext cx="392597" cy="17726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0" name="Straight Connector 138"/>
            <p:cNvCxnSpPr>
              <a:stCxn id="157" idx="3"/>
              <a:endCxn id="80" idx="1"/>
            </p:cNvCxnSpPr>
            <p:nvPr/>
          </p:nvCxnSpPr>
          <p:spPr>
            <a:xfrm flipH="1">
              <a:off x="5594692" y="2405965"/>
              <a:ext cx="324456" cy="13781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1" name="Straight Connector 139"/>
            <p:cNvCxnSpPr>
              <a:stCxn id="157" idx="3"/>
              <a:endCxn id="77" idx="1"/>
            </p:cNvCxnSpPr>
            <p:nvPr/>
          </p:nvCxnSpPr>
          <p:spPr>
            <a:xfrm flipH="1">
              <a:off x="5662842" y="2405965"/>
              <a:ext cx="256306" cy="9837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2" name="Straight Connector 140"/>
            <p:cNvCxnSpPr>
              <a:stCxn id="160" idx="3"/>
              <a:endCxn id="155" idx="1"/>
            </p:cNvCxnSpPr>
            <p:nvPr/>
          </p:nvCxnSpPr>
          <p:spPr>
            <a:xfrm flipH="1" flipV="1">
              <a:off x="6017593" y="2133199"/>
              <a:ext cx="127650" cy="1350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3" name="Straight Connector 141"/>
            <p:cNvCxnSpPr>
              <a:stCxn id="160" idx="3"/>
              <a:endCxn id="156" idx="1"/>
            </p:cNvCxnSpPr>
            <p:nvPr/>
          </p:nvCxnSpPr>
          <p:spPr>
            <a:xfrm flipH="1">
              <a:off x="6016962" y="2268274"/>
              <a:ext cx="128281" cy="65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4" name="Straight Connector 142"/>
            <p:cNvCxnSpPr>
              <a:stCxn id="160" idx="3"/>
              <a:endCxn id="157" idx="1"/>
            </p:cNvCxnSpPr>
            <p:nvPr/>
          </p:nvCxnSpPr>
          <p:spPr>
            <a:xfrm flipH="1">
              <a:off x="6019549" y="2268274"/>
              <a:ext cx="125694" cy="13769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5" name="Straight Connector 143"/>
            <p:cNvCxnSpPr>
              <a:stCxn id="160" idx="3"/>
              <a:endCxn id="158" idx="1"/>
            </p:cNvCxnSpPr>
            <p:nvPr/>
          </p:nvCxnSpPr>
          <p:spPr>
            <a:xfrm flipH="1">
              <a:off x="6018928" y="2268274"/>
              <a:ext cx="126315" cy="27341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6" name="Straight Connector 144"/>
            <p:cNvCxnSpPr>
              <a:stCxn id="160" idx="3"/>
              <a:endCxn id="159" idx="1"/>
            </p:cNvCxnSpPr>
            <p:nvPr/>
          </p:nvCxnSpPr>
          <p:spPr>
            <a:xfrm flipH="1">
              <a:off x="6018297" y="2268274"/>
              <a:ext cx="126946" cy="4091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7" name="Straight Connector 145"/>
            <p:cNvCxnSpPr>
              <a:stCxn id="161" idx="3"/>
              <a:endCxn id="155" idx="1"/>
            </p:cNvCxnSpPr>
            <p:nvPr/>
          </p:nvCxnSpPr>
          <p:spPr>
            <a:xfrm flipH="1" flipV="1">
              <a:off x="6017593" y="2133199"/>
              <a:ext cx="130238" cy="2721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8" name="Straight Connector 146"/>
            <p:cNvCxnSpPr>
              <a:stCxn id="161" idx="3"/>
              <a:endCxn id="156" idx="1"/>
            </p:cNvCxnSpPr>
            <p:nvPr/>
          </p:nvCxnSpPr>
          <p:spPr>
            <a:xfrm flipH="1" flipV="1">
              <a:off x="6016962" y="2268933"/>
              <a:ext cx="130869" cy="13637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39" name="Straight Connector 147"/>
            <p:cNvCxnSpPr>
              <a:stCxn id="161" idx="3"/>
              <a:endCxn id="157" idx="1"/>
            </p:cNvCxnSpPr>
            <p:nvPr/>
          </p:nvCxnSpPr>
          <p:spPr>
            <a:xfrm flipH="1">
              <a:off x="6019549" y="2405306"/>
              <a:ext cx="128282" cy="65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0" name="Straight Connector 148"/>
            <p:cNvCxnSpPr>
              <a:stCxn id="161" idx="3"/>
              <a:endCxn id="158" idx="1"/>
            </p:cNvCxnSpPr>
            <p:nvPr/>
          </p:nvCxnSpPr>
          <p:spPr>
            <a:xfrm flipH="1">
              <a:off x="6018928" y="2405306"/>
              <a:ext cx="128903"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1" name="Straight Connector 149"/>
            <p:cNvCxnSpPr>
              <a:stCxn id="161" idx="3"/>
              <a:endCxn id="159" idx="1"/>
            </p:cNvCxnSpPr>
            <p:nvPr/>
          </p:nvCxnSpPr>
          <p:spPr>
            <a:xfrm flipH="1">
              <a:off x="6018297" y="2405306"/>
              <a:ext cx="129534" cy="27211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2" name="Straight Connector 150"/>
            <p:cNvCxnSpPr>
              <a:stCxn id="162" idx="3"/>
              <a:endCxn id="155" idx="1"/>
            </p:cNvCxnSpPr>
            <p:nvPr/>
          </p:nvCxnSpPr>
          <p:spPr>
            <a:xfrm flipH="1" flipV="1">
              <a:off x="6017593" y="2133199"/>
              <a:ext cx="129616" cy="40784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3" name="Straight Connector 151"/>
            <p:cNvCxnSpPr>
              <a:stCxn id="162" idx="3"/>
              <a:endCxn id="157" idx="1"/>
            </p:cNvCxnSpPr>
            <p:nvPr/>
          </p:nvCxnSpPr>
          <p:spPr>
            <a:xfrm flipH="1" flipV="1">
              <a:off x="6019549" y="2405965"/>
              <a:ext cx="127660" cy="1350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4" name="Straight Connector 152"/>
            <p:cNvCxnSpPr>
              <a:stCxn id="162" idx="3"/>
              <a:endCxn id="158" idx="1"/>
            </p:cNvCxnSpPr>
            <p:nvPr/>
          </p:nvCxnSpPr>
          <p:spPr>
            <a:xfrm flipH="1">
              <a:off x="6018928" y="2541040"/>
              <a:ext cx="128281"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5" name="Straight Connector 153"/>
            <p:cNvCxnSpPr>
              <a:stCxn id="162" idx="3"/>
              <a:endCxn id="159" idx="1"/>
            </p:cNvCxnSpPr>
            <p:nvPr/>
          </p:nvCxnSpPr>
          <p:spPr>
            <a:xfrm flipH="1">
              <a:off x="6018297" y="2541040"/>
              <a:ext cx="128912"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6" name="Straight Connector 154"/>
            <p:cNvCxnSpPr>
              <a:stCxn id="160" idx="1"/>
              <a:endCxn id="163" idx="3"/>
            </p:cNvCxnSpPr>
            <p:nvPr/>
          </p:nvCxnSpPr>
          <p:spPr>
            <a:xfrm flipV="1">
              <a:off x="6245644" y="2267625"/>
              <a:ext cx="128281"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7" name="Straight Connector 155"/>
            <p:cNvCxnSpPr>
              <a:stCxn id="163" idx="3"/>
              <a:endCxn id="161" idx="1"/>
            </p:cNvCxnSpPr>
            <p:nvPr/>
          </p:nvCxnSpPr>
          <p:spPr>
            <a:xfrm flipH="1">
              <a:off x="6248232" y="2267625"/>
              <a:ext cx="125693" cy="13768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8" name="Straight Connector 156"/>
            <p:cNvCxnSpPr>
              <a:stCxn id="163" idx="3"/>
              <a:endCxn id="162" idx="1"/>
            </p:cNvCxnSpPr>
            <p:nvPr/>
          </p:nvCxnSpPr>
          <p:spPr>
            <a:xfrm flipH="1">
              <a:off x="6247610" y="2267625"/>
              <a:ext cx="126315" cy="27341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49" name="Straight Connector 157"/>
            <p:cNvCxnSpPr>
              <a:stCxn id="164" idx="3"/>
              <a:endCxn id="160" idx="1"/>
            </p:cNvCxnSpPr>
            <p:nvPr/>
          </p:nvCxnSpPr>
          <p:spPr>
            <a:xfrm flipH="1" flipV="1">
              <a:off x="6245644" y="2268274"/>
              <a:ext cx="130869"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50" name="Straight Connector 158"/>
            <p:cNvCxnSpPr>
              <a:stCxn id="164" idx="3"/>
              <a:endCxn id="161" idx="1"/>
            </p:cNvCxnSpPr>
            <p:nvPr/>
          </p:nvCxnSpPr>
          <p:spPr>
            <a:xfrm flipH="1">
              <a:off x="6248232" y="2404657"/>
              <a:ext cx="128281"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51" name="Straight Connector 159"/>
            <p:cNvCxnSpPr>
              <a:stCxn id="164" idx="3"/>
              <a:endCxn id="162" idx="1"/>
            </p:cNvCxnSpPr>
            <p:nvPr/>
          </p:nvCxnSpPr>
          <p:spPr>
            <a:xfrm flipH="1">
              <a:off x="6247610" y="2404657"/>
              <a:ext cx="128903"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52" name="Straight Connector 160"/>
            <p:cNvCxnSpPr>
              <a:stCxn id="165" idx="3"/>
              <a:endCxn id="160" idx="1"/>
            </p:cNvCxnSpPr>
            <p:nvPr/>
          </p:nvCxnSpPr>
          <p:spPr>
            <a:xfrm flipH="1" flipV="1">
              <a:off x="6245644" y="2268274"/>
              <a:ext cx="130247" cy="2721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53" name="Straight Connector 161"/>
            <p:cNvCxnSpPr>
              <a:stCxn id="165" idx="3"/>
              <a:endCxn id="161" idx="1"/>
            </p:cNvCxnSpPr>
            <p:nvPr/>
          </p:nvCxnSpPr>
          <p:spPr>
            <a:xfrm flipH="1" flipV="1">
              <a:off x="6248232" y="2405306"/>
              <a:ext cx="127659" cy="1350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154" name="Straight Connector 162"/>
            <p:cNvCxnSpPr>
              <a:stCxn id="165" idx="3"/>
              <a:endCxn id="162" idx="1"/>
            </p:cNvCxnSpPr>
            <p:nvPr/>
          </p:nvCxnSpPr>
          <p:spPr>
            <a:xfrm flipH="1">
              <a:off x="6247610" y="2540381"/>
              <a:ext cx="128281" cy="65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155" name="Oval 163"/>
            <p:cNvSpPr/>
            <p:nvPr/>
          </p:nvSpPr>
          <p:spPr>
            <a:xfrm>
              <a:off x="5917192" y="208106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56" name="Oval 164"/>
            <p:cNvSpPr/>
            <p:nvPr/>
          </p:nvSpPr>
          <p:spPr>
            <a:xfrm>
              <a:off x="5916561" y="221679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57" name="Oval 165"/>
            <p:cNvSpPr/>
            <p:nvPr/>
          </p:nvSpPr>
          <p:spPr>
            <a:xfrm>
              <a:off x="5919148" y="235383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58" name="Oval 166"/>
            <p:cNvSpPr/>
            <p:nvPr/>
          </p:nvSpPr>
          <p:spPr>
            <a:xfrm>
              <a:off x="5918527" y="248955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59" name="Oval 167"/>
            <p:cNvSpPr/>
            <p:nvPr/>
          </p:nvSpPr>
          <p:spPr>
            <a:xfrm>
              <a:off x="5917896" y="262528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0" name="Oval 168"/>
            <p:cNvSpPr/>
            <p:nvPr/>
          </p:nvSpPr>
          <p:spPr>
            <a:xfrm>
              <a:off x="6145243" y="221613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1" name="Oval 169"/>
            <p:cNvSpPr/>
            <p:nvPr/>
          </p:nvSpPr>
          <p:spPr>
            <a:xfrm>
              <a:off x="6147831" y="235317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2" name="Oval 170"/>
            <p:cNvSpPr/>
            <p:nvPr/>
          </p:nvSpPr>
          <p:spPr>
            <a:xfrm>
              <a:off x="6147209" y="248890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3" name="Oval 171"/>
            <p:cNvSpPr/>
            <p:nvPr/>
          </p:nvSpPr>
          <p:spPr>
            <a:xfrm>
              <a:off x="6373925" y="221549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4" name="Oval 172"/>
            <p:cNvSpPr/>
            <p:nvPr/>
          </p:nvSpPr>
          <p:spPr>
            <a:xfrm>
              <a:off x="6376513" y="235252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5" name="Oval 173"/>
            <p:cNvSpPr/>
            <p:nvPr/>
          </p:nvSpPr>
          <p:spPr>
            <a:xfrm>
              <a:off x="6375891" y="248824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66" name="Oval 19"/>
            <p:cNvSpPr/>
            <p:nvPr/>
          </p:nvSpPr>
          <p:spPr>
            <a:xfrm>
              <a:off x="3522113" y="272470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grpSp>
      <p:sp>
        <p:nvSpPr>
          <p:cNvPr id="167" name="TextBox 15"/>
          <p:cNvSpPr txBox="1"/>
          <p:nvPr/>
        </p:nvSpPr>
        <p:spPr>
          <a:xfrm>
            <a:off x="4226377" y="266586"/>
            <a:ext cx="2882516" cy="365940"/>
          </a:xfrm>
          <a:prstGeom prst="rect">
            <a:avLst/>
          </a:prstGeom>
          <a:solidFill>
            <a:srgbClr val="76B900"/>
          </a:solid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Deep Learning Framework</a:t>
            </a:r>
          </a:p>
        </p:txBody>
      </p:sp>
      <p:sp>
        <p:nvSpPr>
          <p:cNvPr id="168" name="TextBox 1023"/>
          <p:cNvSpPr txBox="1"/>
          <p:nvPr/>
        </p:nvSpPr>
        <p:spPr>
          <a:xfrm>
            <a:off x="7353719" y="1876324"/>
            <a:ext cx="760140" cy="331764"/>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556">
                <a:solidFill>
                  <a:srgbClr val="6F6F6F"/>
                </a:solidFill>
                <a:latin typeface="Arial" pitchFamily="34"/>
                <a:cs typeface="Arial" pitchFamily="34"/>
              </a:rPr>
              <a:t>“turtle”</a:t>
            </a:r>
            <a:endParaRPr lang="en-US" sz="1778">
              <a:solidFill>
                <a:srgbClr val="6F6F6F"/>
              </a:solidFill>
              <a:latin typeface="Arial" pitchFamily="34"/>
              <a:cs typeface="Arial" pitchFamily="34"/>
            </a:endParaRPr>
          </a:p>
        </p:txBody>
      </p:sp>
      <p:sp>
        <p:nvSpPr>
          <p:cNvPr id="169" name="Right Arrow 1024"/>
          <p:cNvSpPr/>
          <p:nvPr/>
        </p:nvSpPr>
        <p:spPr>
          <a:xfrm>
            <a:off x="5016643" y="1232976"/>
            <a:ext cx="2023548" cy="254366"/>
          </a:xfrm>
          <a:custGeom>
            <a:avLst>
              <a:gd name="f0" fmla="val 2024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6F6F6F"/>
          </a:solidFill>
          <a:ln w="25402" cap="flat">
            <a:solidFill>
              <a:srgbClr val="50505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170" name="TextBox 1025"/>
          <p:cNvSpPr txBox="1"/>
          <p:nvPr/>
        </p:nvSpPr>
        <p:spPr>
          <a:xfrm>
            <a:off x="5030338" y="750407"/>
            <a:ext cx="2313450"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Forward Propagation</a:t>
            </a:r>
          </a:p>
        </p:txBody>
      </p:sp>
      <p:sp>
        <p:nvSpPr>
          <p:cNvPr id="171" name="TextBox 1026"/>
          <p:cNvSpPr txBox="1"/>
          <p:nvPr/>
        </p:nvSpPr>
        <p:spPr>
          <a:xfrm>
            <a:off x="4491294" y="3644694"/>
            <a:ext cx="3092509" cy="639540"/>
          </a:xfrm>
          <a:prstGeom prst="rect">
            <a:avLst/>
          </a:prstGeom>
          <a:solidFill>
            <a:srgbClr val="6F6F6F"/>
          </a:solidFill>
          <a:ln w="25402" cap="flat">
            <a:solidFill>
              <a:srgbClr val="505050"/>
            </a:solidFill>
            <a:prstDash val="solid"/>
            <a:miter/>
          </a:ln>
        </p:spPr>
        <p:txBody>
          <a:bodyPr vert="horz" wrap="none" lIns="91438" tIns="45723" rIns="91438" bIns="45723" anchor="t" anchorCtr="1" compatLnSpc="1">
            <a:spAutoFit/>
          </a:bodyPr>
          <a:lstStyle/>
          <a:p>
            <a:pPr algn="ctr" defTabSz="914422">
              <a:defRPr sz="1800" b="0" i="0" u="none" strike="noStrike" kern="0" cap="none" spc="0" baseline="0">
                <a:solidFill>
                  <a:srgbClr val="000000"/>
                </a:solidFill>
                <a:uFillTx/>
              </a:defRPr>
            </a:pPr>
            <a:r>
              <a:rPr lang="en-US" sz="1778">
                <a:solidFill>
                  <a:srgbClr val="FFFFFF"/>
                </a:solidFill>
                <a:latin typeface="Arial" pitchFamily="34"/>
                <a:cs typeface="Arial" pitchFamily="34"/>
              </a:rPr>
              <a:t>Update the weights to nudge</a:t>
            </a:r>
          </a:p>
          <a:p>
            <a:pPr algn="ctr" defTabSz="914422">
              <a:defRPr sz="1800" b="0" i="0" u="none" strike="noStrike" kern="0" cap="none" spc="0" baseline="0">
                <a:solidFill>
                  <a:srgbClr val="000000"/>
                </a:solidFill>
                <a:uFillTx/>
              </a:defRPr>
            </a:pPr>
            <a:r>
              <a:rPr lang="en-US" sz="1778">
                <a:solidFill>
                  <a:srgbClr val="FFFFFF"/>
                </a:solidFill>
                <a:latin typeface="Arial" pitchFamily="34"/>
                <a:cs typeface="Arial" pitchFamily="34"/>
              </a:rPr>
              <a:t>from “turtle” towards “dog”</a:t>
            </a:r>
          </a:p>
        </p:txBody>
      </p:sp>
      <p:sp>
        <p:nvSpPr>
          <p:cNvPr id="172" name="Right Arrow 337"/>
          <p:cNvSpPr/>
          <p:nvPr/>
        </p:nvSpPr>
        <p:spPr>
          <a:xfrm rot="10799991">
            <a:off x="5016634" y="3011159"/>
            <a:ext cx="2023548" cy="254366"/>
          </a:xfrm>
          <a:custGeom>
            <a:avLst>
              <a:gd name="f0" fmla="val 2024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6F6F6F"/>
          </a:solidFill>
          <a:ln w="25402" cap="flat">
            <a:solidFill>
              <a:srgbClr val="50505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173" name="TextBox 338"/>
          <p:cNvSpPr txBox="1"/>
          <p:nvPr/>
        </p:nvSpPr>
        <p:spPr>
          <a:xfrm>
            <a:off x="4993448" y="2485023"/>
            <a:ext cx="2478560"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Backward Propagation</a:t>
            </a:r>
          </a:p>
        </p:txBody>
      </p:sp>
      <p:sp>
        <p:nvSpPr>
          <p:cNvPr id="174" name="Flowchart: Magnetic Disk 1027"/>
          <p:cNvSpPr/>
          <p:nvPr/>
        </p:nvSpPr>
        <p:spPr>
          <a:xfrm>
            <a:off x="8366928" y="3780735"/>
            <a:ext cx="1422838" cy="1186572"/>
          </a:xfrm>
          <a:custGeom>
            <a:avLst/>
            <a:gdLst>
              <a:gd name="f0" fmla="val 10800000"/>
              <a:gd name="f1" fmla="val 5400000"/>
              <a:gd name="f2" fmla="val 180"/>
              <a:gd name="f3" fmla="val w"/>
              <a:gd name="f4" fmla="val h"/>
              <a:gd name="f5" fmla="val 0"/>
              <a:gd name="f6" fmla="val 1568415"/>
              <a:gd name="f7" fmla="val 1307977"/>
              <a:gd name="f8" fmla="val 217996"/>
              <a:gd name="f9" fmla="val 784208"/>
              <a:gd name="f10" fmla="val 1089981"/>
              <a:gd name="f11" fmla="+- 0 0 -360"/>
              <a:gd name="f12" fmla="+- 0 0 -270"/>
              <a:gd name="f13" fmla="+- 0 0 -180"/>
              <a:gd name="f14" fmla="+- 0 0 -90"/>
              <a:gd name="f15" fmla="*/ f3 1 1568415"/>
              <a:gd name="f16" fmla="*/ f4 1 1307977"/>
              <a:gd name="f17" fmla="+- f7 0 f5"/>
              <a:gd name="f18" fmla="+- f6 0 f5"/>
              <a:gd name="f19" fmla="*/ f11 f0 1"/>
              <a:gd name="f20" fmla="*/ f12 f0 1"/>
              <a:gd name="f21" fmla="*/ f13 f0 1"/>
              <a:gd name="f22" fmla="*/ f14 f0 1"/>
              <a:gd name="f23" fmla="*/ f18 1 1568415"/>
              <a:gd name="f24" fmla="*/ f17 1 1307977"/>
              <a:gd name="f25" fmla="*/ f19 1 f2"/>
              <a:gd name="f26" fmla="*/ f20 1 f2"/>
              <a:gd name="f27" fmla="*/ f21 1 f2"/>
              <a:gd name="f28" fmla="*/ f22 1 f2"/>
              <a:gd name="f29" fmla="*/ 784208 1 f23"/>
              <a:gd name="f30" fmla="*/ 435992 1 f24"/>
              <a:gd name="f31" fmla="*/ 0 1 f24"/>
              <a:gd name="f32" fmla="*/ 0 1 f23"/>
              <a:gd name="f33" fmla="*/ 653989 1 f24"/>
              <a:gd name="f34" fmla="*/ 1307977 1 f24"/>
              <a:gd name="f35" fmla="*/ 1568415 1 f23"/>
              <a:gd name="f36" fmla="*/ 1089981 1 f24"/>
              <a:gd name="f37" fmla="+- f25 0 f1"/>
              <a:gd name="f38" fmla="+- f26 0 f1"/>
              <a:gd name="f39" fmla="+- f27 0 f1"/>
              <a:gd name="f40" fmla="+- f28 0 f1"/>
              <a:gd name="f41" fmla="*/ f32 f15 1"/>
              <a:gd name="f42" fmla="*/ f35 f15 1"/>
              <a:gd name="f43" fmla="*/ f36 f16 1"/>
              <a:gd name="f44" fmla="*/ f30 f16 1"/>
              <a:gd name="f45" fmla="*/ f29 f15 1"/>
              <a:gd name="f46" fmla="*/ f31 f16 1"/>
              <a:gd name="f47" fmla="*/ f33 f16 1"/>
              <a:gd name="f48" fmla="*/ f34 f16 1"/>
            </a:gdLst>
            <a:ahLst/>
            <a:cxnLst>
              <a:cxn ang="3cd4">
                <a:pos x="hc" y="t"/>
              </a:cxn>
              <a:cxn ang="0">
                <a:pos x="r" y="vc"/>
              </a:cxn>
              <a:cxn ang="cd4">
                <a:pos x="hc" y="b"/>
              </a:cxn>
              <a:cxn ang="cd2">
                <a:pos x="l" y="vc"/>
              </a:cxn>
              <a:cxn ang="f37">
                <a:pos x="f45" y="f44"/>
              </a:cxn>
              <a:cxn ang="f37">
                <a:pos x="f45" y="f46"/>
              </a:cxn>
              <a:cxn ang="f38">
                <a:pos x="f41" y="f47"/>
              </a:cxn>
              <a:cxn ang="f39">
                <a:pos x="f45" y="f48"/>
              </a:cxn>
              <a:cxn ang="f40">
                <a:pos x="f42" y="f47"/>
              </a:cxn>
            </a:cxnLst>
            <a:rect l="f41" t="f44" r="f42" b="f43"/>
            <a:pathLst>
              <a:path w="1568415" h="1307977" stroke="0">
                <a:moveTo>
                  <a:pt x="f5" y="f8"/>
                </a:moveTo>
                <a:arcTo wR="f9" hR="f8" stAng="f0" swAng="f0"/>
                <a:lnTo>
                  <a:pt x="f6" y="f10"/>
                </a:lnTo>
                <a:arcTo wR="f9" hR="f8" stAng="f5" swAng="f0"/>
                <a:close/>
              </a:path>
              <a:path w="1568415" h="1307977" fill="none">
                <a:moveTo>
                  <a:pt x="f6" y="f8"/>
                </a:moveTo>
                <a:arcTo wR="f9" hR="f8" stAng="f5" swAng="f0"/>
              </a:path>
              <a:path w="1568415" h="1307977" fill="none">
                <a:moveTo>
                  <a:pt x="f5" y="f8"/>
                </a:moveTo>
                <a:arcTo wR="f9" hR="f8" stAng="f0" swAng="f0"/>
                <a:lnTo>
                  <a:pt x="f6" y="f10"/>
                </a:lnTo>
                <a:arcTo wR="f9" hR="f8" stAng="f5" swAng="f0"/>
                <a:close/>
              </a:path>
            </a:pathLst>
          </a:custGeom>
          <a:solidFill>
            <a:srgbClr val="76B900"/>
          </a:solidFill>
          <a:ln w="25402" cap="flat">
            <a:solidFill>
              <a:srgbClr val="55870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Trained Model</a:t>
            </a:r>
          </a:p>
        </p:txBody>
      </p:sp>
      <p:sp>
        <p:nvSpPr>
          <p:cNvPr id="175" name="Bent Arrow 1029"/>
          <p:cNvSpPr/>
          <p:nvPr/>
        </p:nvSpPr>
        <p:spPr>
          <a:xfrm rot="5400013">
            <a:off x="8442899" y="2551655"/>
            <a:ext cx="514207" cy="1083254"/>
          </a:xfrm>
          <a:custGeom>
            <a:avLst/>
            <a:gdLst>
              <a:gd name="f0" fmla="val 10800000"/>
              <a:gd name="f1" fmla="val 5400000"/>
              <a:gd name="f2" fmla="val 16200000"/>
              <a:gd name="f3" fmla="val 180"/>
              <a:gd name="f4" fmla="val w"/>
              <a:gd name="f5" fmla="val h"/>
              <a:gd name="f6" fmla="val ss"/>
              <a:gd name="f7" fmla="val 0"/>
              <a:gd name="f8" fmla="+- 0 0 5400000"/>
              <a:gd name="f9" fmla="val 29562"/>
              <a:gd name="f10" fmla="val 25000"/>
              <a:gd name="f11" fmla="val 43750"/>
              <a:gd name="f12" fmla="+- 0 0 -360"/>
              <a:gd name="f13" fmla="+- 0 0 -180"/>
              <a:gd name="f14" fmla="+- 0 0 -9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4 f9 1"/>
              <a:gd name="f46" fmla="*/ f44 f10 1"/>
              <a:gd name="f47" fmla="*/ f44 f11 1"/>
              <a:gd name="f48" fmla="*/ f45 1 100000"/>
              <a:gd name="f49" fmla="*/ f46 1 100000"/>
              <a:gd name="f50" fmla="*/ f47 1 100000"/>
              <a:gd name="f51" fmla="*/ f48 1 2"/>
              <a:gd name="f52" fmla="+- f37 0 f49"/>
              <a:gd name="f53" fmla="+- f50 0 f48"/>
              <a:gd name="f54" fmla="*/ f50 f34 1"/>
              <a:gd name="f55" fmla="*/ f49 f34 1"/>
              <a:gd name="f56" fmla="*/ f48 f34 1"/>
              <a:gd name="f57" fmla="+- f49 0 f51"/>
              <a:gd name="f58" fmla="max f53 0"/>
              <a:gd name="f59" fmla="*/ f52 f34 1"/>
              <a:gd name="f60" fmla="*/ f51 f34 1"/>
              <a:gd name="f61" fmla="+- f48 f58 0"/>
              <a:gd name="f62" fmla="+- f57 f48 0"/>
              <a:gd name="f63" fmla="+- f57 f50 0"/>
              <a:gd name="f64" fmla="*/ f57 f34 1"/>
              <a:gd name="f65" fmla="*/ f58 f34 1"/>
              <a:gd name="f66" fmla="+- f62 f57 0"/>
              <a:gd name="f67" fmla="*/ f63 f34 1"/>
              <a:gd name="f68" fmla="*/ f62 f34 1"/>
              <a:gd name="f69" fmla="*/ f61 f34 1"/>
              <a:gd name="f70" fmla="*/ f66 f34 1"/>
            </a:gdLst>
            <a:ahLst/>
            <a:cxnLst>
              <a:cxn ang="3cd4">
                <a:pos x="hc" y="t"/>
              </a:cxn>
              <a:cxn ang="0">
                <a:pos x="r" y="vc"/>
              </a:cxn>
              <a:cxn ang="cd4">
                <a:pos x="hc" y="b"/>
              </a:cxn>
              <a:cxn ang="cd2">
                <a:pos x="l" y="vc"/>
              </a:cxn>
              <a:cxn ang="f31">
                <a:pos x="f59" y="f39"/>
              </a:cxn>
              <a:cxn ang="f32">
                <a:pos x="f59" y="f70"/>
              </a:cxn>
              <a:cxn ang="f32">
                <a:pos x="f60" y="f43"/>
              </a:cxn>
              <a:cxn ang="f33">
                <a:pos x="f42" y="f55"/>
              </a:cxn>
            </a:cxnLst>
            <a:rect l="f39" t="f39" r="f42" b="f43"/>
            <a:pathLst>
              <a:path>
                <a:moveTo>
                  <a:pt x="f39" y="f43"/>
                </a:moveTo>
                <a:lnTo>
                  <a:pt x="f39" y="f67"/>
                </a:lnTo>
                <a:arcTo wR="f54" hR="f54" stAng="f0" swAng="f1"/>
                <a:lnTo>
                  <a:pt x="f59" y="f64"/>
                </a:lnTo>
                <a:lnTo>
                  <a:pt x="f59" y="f39"/>
                </a:lnTo>
                <a:lnTo>
                  <a:pt x="f42" y="f55"/>
                </a:lnTo>
                <a:lnTo>
                  <a:pt x="f59" y="f70"/>
                </a:lnTo>
                <a:lnTo>
                  <a:pt x="f59" y="f68"/>
                </a:lnTo>
                <a:lnTo>
                  <a:pt x="f69" y="f68"/>
                </a:lnTo>
                <a:arcTo wR="f65" hR="f65" stAng="f2" swAng="f8"/>
                <a:lnTo>
                  <a:pt x="f56" y="f43"/>
                </a:lnTo>
                <a:close/>
              </a:path>
            </a:pathLst>
          </a:custGeom>
          <a:solidFill>
            <a:srgbClr val="76B900"/>
          </a:solidFill>
          <a:ln w="25402" cap="flat">
            <a:solidFill>
              <a:srgbClr val="55870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176" name="AutoShape 14" descr="Image result for dogs"/>
          <p:cNvSpPr/>
          <p:nvPr/>
        </p:nvSpPr>
        <p:spPr>
          <a:xfrm>
            <a:off x="1653648" y="-762002"/>
            <a:ext cx="1587498" cy="1587498"/>
          </a:xfrm>
          <a:prstGeom prst="rect">
            <a:avLst/>
          </a:prstGeom>
          <a:noFill/>
          <a:ln cap="flat">
            <a:noFill/>
            <a:prstDash val="solid"/>
          </a:ln>
        </p:spPr>
        <p:txBody>
          <a:bodyPr vert="horz" wrap="square" lIns="91438" tIns="45723" rIns="91438" bIns="45723" anchor="t" anchorCtr="0" compatLnSpc="1">
            <a:noAutofit/>
          </a:bodyPr>
          <a:lstStyle/>
          <a:p>
            <a:pP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177" name="TextBox 499"/>
          <p:cNvSpPr txBox="1"/>
          <p:nvPr/>
        </p:nvSpPr>
        <p:spPr>
          <a:xfrm>
            <a:off x="7399260" y="5394100"/>
            <a:ext cx="639915"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“cat”</a:t>
            </a:r>
          </a:p>
        </p:txBody>
      </p:sp>
      <p:sp>
        <p:nvSpPr>
          <p:cNvPr id="178" name="Circular Arrow 1034"/>
          <p:cNvSpPr/>
          <p:nvPr/>
        </p:nvSpPr>
        <p:spPr>
          <a:xfrm>
            <a:off x="3605459" y="1616649"/>
            <a:ext cx="1294709" cy="1426495"/>
          </a:xfrm>
          <a:custGeom>
            <a:avLst/>
            <a:gdLst>
              <a:gd name="f0" fmla="val 10800000"/>
              <a:gd name="f1" fmla="val 5400000"/>
              <a:gd name="f2" fmla="val 180"/>
              <a:gd name="f3" fmla="val w"/>
              <a:gd name="f4" fmla="val h"/>
              <a:gd name="f5" fmla="val 0"/>
              <a:gd name="f6" fmla="val 1427176"/>
              <a:gd name="f7" fmla="val 1572446"/>
              <a:gd name="f8" fmla="+- 0 0 14681100"/>
              <a:gd name="f9" fmla="val 1176390"/>
              <a:gd name="f10" fmla="val 1273701"/>
              <a:gd name="f11" fmla="val 636913"/>
              <a:gd name="f12" fmla="val 709548"/>
              <a:gd name="f13" fmla="val 2789246"/>
              <a:gd name="f14" fmla="val 15087631"/>
              <a:gd name="f15" fmla="val 1089649"/>
              <a:gd name="f16" fmla="val 121894"/>
              <a:gd name="f17" fmla="val 1110192"/>
              <a:gd name="f18" fmla="val 378099"/>
              <a:gd name="f19" fmla="val 840995"/>
              <a:gd name="f20" fmla="val 377771"/>
              <a:gd name="f21" fmla="val 892198"/>
              <a:gd name="f22" fmla="val 325080"/>
              <a:gd name="f23" fmla="val 433469"/>
              <a:gd name="f24" fmla="val 506104"/>
              <a:gd name="f25" fmla="val 17470346"/>
              <a:gd name="f26" fmla="+- 0 0 -46"/>
              <a:gd name="f27" fmla="+- 0 0 -404"/>
              <a:gd name="f28" fmla="+- 0 0 -494"/>
              <a:gd name="f29" fmla="+- 0 0 -584"/>
              <a:gd name="f30" fmla="*/ f3 1 1427176"/>
              <a:gd name="f31" fmla="*/ f4 1 1572446"/>
              <a:gd name="f32" fmla="+- f7 0 f5"/>
              <a:gd name="f33" fmla="+- f6 0 f5"/>
              <a:gd name="f34" fmla="*/ f26 f0 1"/>
              <a:gd name="f35" fmla="*/ f27 f0 1"/>
              <a:gd name="f36" fmla="*/ f28 f0 1"/>
              <a:gd name="f37" fmla="*/ f29 f0 1"/>
              <a:gd name="f38" fmla="*/ f33 1 1427176"/>
              <a:gd name="f39" fmla="*/ f32 1 1572446"/>
              <a:gd name="f40" fmla="*/ f34 1 f2"/>
              <a:gd name="f41" fmla="*/ f35 1 f2"/>
              <a:gd name="f42" fmla="*/ f36 1 f2"/>
              <a:gd name="f43" fmla="*/ f37 1 f2"/>
              <a:gd name="f44" fmla="*/ 1105993 1 f38"/>
              <a:gd name="f45" fmla="*/ 1199550 1 f39"/>
              <a:gd name="f46" fmla="*/ 1089649 1 f38"/>
              <a:gd name="f47" fmla="*/ 121894 1 f39"/>
              <a:gd name="f48" fmla="*/ 1110192 1 f38"/>
              <a:gd name="f49" fmla="*/ 378099 1 f39"/>
              <a:gd name="f50" fmla="*/ 840995 1 f38"/>
              <a:gd name="f51" fmla="*/ 377771 1 f39"/>
              <a:gd name="f52" fmla="*/ 263223 1 f38"/>
              <a:gd name="f53" fmla="*/ 1163953 1 f38"/>
              <a:gd name="f54" fmla="*/ 284497 1 f39"/>
              <a:gd name="f55" fmla="*/ 1287949 1 f39"/>
              <a:gd name="f56" fmla="+- f40 0 f1"/>
              <a:gd name="f57" fmla="+- f41 0 f1"/>
              <a:gd name="f58" fmla="+- f42 0 f1"/>
              <a:gd name="f59" fmla="+- f43 0 f1"/>
              <a:gd name="f60" fmla="*/ f52 f30 1"/>
              <a:gd name="f61" fmla="*/ f53 f30 1"/>
              <a:gd name="f62" fmla="*/ f55 f31 1"/>
              <a:gd name="f63" fmla="*/ f54 f31 1"/>
              <a:gd name="f64" fmla="*/ f44 f30 1"/>
              <a:gd name="f65" fmla="*/ f45 f31 1"/>
              <a:gd name="f66" fmla="*/ f46 f30 1"/>
              <a:gd name="f67" fmla="*/ f47 f31 1"/>
              <a:gd name="f68" fmla="*/ f48 f30 1"/>
              <a:gd name="f69" fmla="*/ f49 f31 1"/>
              <a:gd name="f70" fmla="*/ f50 f30 1"/>
              <a:gd name="f71" fmla="*/ f51 f31 1"/>
            </a:gdLst>
            <a:ahLst/>
            <a:cxnLst>
              <a:cxn ang="3cd4">
                <a:pos x="hc" y="t"/>
              </a:cxn>
              <a:cxn ang="0">
                <a:pos x="r" y="vc"/>
              </a:cxn>
              <a:cxn ang="cd4">
                <a:pos x="hc" y="b"/>
              </a:cxn>
              <a:cxn ang="cd2">
                <a:pos x="l" y="vc"/>
              </a:cxn>
              <a:cxn ang="f56">
                <a:pos x="f64" y="f65"/>
              </a:cxn>
              <a:cxn ang="f57">
                <a:pos x="f66" y="f67"/>
              </a:cxn>
              <a:cxn ang="f58">
                <a:pos x="f68" y="f69"/>
              </a:cxn>
              <a:cxn ang="f59">
                <a:pos x="f70" y="f71"/>
              </a:cxn>
            </a:cxnLst>
            <a:rect l="f60" t="f63" r="f61" b="f62"/>
            <a:pathLst>
              <a:path w="1427176" h="1572446">
                <a:moveTo>
                  <a:pt x="f9" y="f10"/>
                </a:moveTo>
                <a:arcTo wR="f11" hR="f12" stAng="f13" swAng="f14"/>
                <a:lnTo>
                  <a:pt x="f15" y="f16"/>
                </a:lnTo>
                <a:lnTo>
                  <a:pt x="f17" y="f18"/>
                </a:lnTo>
                <a:lnTo>
                  <a:pt x="f19" y="f20"/>
                </a:lnTo>
                <a:lnTo>
                  <a:pt x="f21" y="f22"/>
                </a:lnTo>
                <a:arcTo wR="f23" hR="f24" stAng="f25" swAng="f8"/>
                <a:close/>
              </a:path>
            </a:pathLst>
          </a:custGeom>
          <a:solidFill>
            <a:srgbClr val="6F6F6F"/>
          </a:solidFill>
          <a:ln w="25402" cap="flat">
            <a:solidFill>
              <a:srgbClr val="50505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sp>
        <p:nvSpPr>
          <p:cNvPr id="179" name="TextBox 502"/>
          <p:cNvSpPr txBox="1"/>
          <p:nvPr/>
        </p:nvSpPr>
        <p:spPr>
          <a:xfrm>
            <a:off x="3291043" y="912389"/>
            <a:ext cx="920441" cy="365940"/>
          </a:xfrm>
          <a:prstGeom prst="rect">
            <a:avLst/>
          </a:prstGeom>
          <a:noFill/>
          <a:ln cap="flat">
            <a:noFill/>
          </a:ln>
        </p:spPr>
        <p:txBody>
          <a:bodyPr vert="horz" wrap="none" lIns="91438" tIns="45723" rIns="91438" bIns="45723" anchor="t" anchorCtr="0" compatLnSpc="1">
            <a:spAutoFit/>
          </a:bodyPr>
          <a:lstStyle/>
          <a:p>
            <a:pPr defTabSz="914422">
              <a:defRPr sz="1800" b="0" i="0" u="none" strike="noStrike" kern="0" cap="none" spc="0" baseline="0">
                <a:solidFill>
                  <a:srgbClr val="000000"/>
                </a:solidFill>
                <a:uFillTx/>
              </a:defRPr>
            </a:pPr>
            <a:r>
              <a:rPr lang="en-US" sz="1778">
                <a:solidFill>
                  <a:srgbClr val="6F6F6F"/>
                </a:solidFill>
                <a:latin typeface="Arial" pitchFamily="34"/>
                <a:cs typeface="Arial" pitchFamily="34"/>
              </a:rPr>
              <a:t>Repeat</a:t>
            </a:r>
          </a:p>
        </p:txBody>
      </p:sp>
      <p:sp>
        <p:nvSpPr>
          <p:cNvPr id="180" name="Rectangle 503"/>
          <p:cNvSpPr/>
          <p:nvPr/>
        </p:nvSpPr>
        <p:spPr>
          <a:xfrm>
            <a:off x="4224668" y="4967317"/>
            <a:ext cx="3757624" cy="1318134"/>
          </a:xfrm>
          <a:prstGeom prst="rect">
            <a:avLst/>
          </a:prstGeom>
          <a:noFill/>
          <a:ln w="25402" cap="flat">
            <a:solidFill>
              <a:srgbClr val="55870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grpSp>
        <p:nvGrpSpPr>
          <p:cNvPr id="181" name="Group 504"/>
          <p:cNvGrpSpPr/>
          <p:nvPr/>
        </p:nvGrpSpPr>
        <p:grpSpPr>
          <a:xfrm>
            <a:off x="4697275" y="5323955"/>
            <a:ext cx="2680542" cy="736446"/>
            <a:chOff x="3498476" y="5868674"/>
            <a:chExt cx="2954801" cy="811795"/>
          </a:xfrm>
        </p:grpSpPr>
        <p:sp>
          <p:nvSpPr>
            <p:cNvPr id="182" name="Oval 505"/>
            <p:cNvSpPr/>
            <p:nvPr/>
          </p:nvSpPr>
          <p:spPr>
            <a:xfrm>
              <a:off x="3776682" y="586867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3" name="Oval 506"/>
            <p:cNvSpPr/>
            <p:nvPr/>
          </p:nvSpPr>
          <p:spPr>
            <a:xfrm>
              <a:off x="3776051" y="600439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4" name="Oval 507"/>
            <p:cNvSpPr/>
            <p:nvPr/>
          </p:nvSpPr>
          <p:spPr>
            <a:xfrm>
              <a:off x="3775429" y="614013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5" name="Oval 508"/>
            <p:cNvSpPr/>
            <p:nvPr/>
          </p:nvSpPr>
          <p:spPr>
            <a:xfrm>
              <a:off x="3774798" y="627585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6" name="Oval 509"/>
            <p:cNvSpPr/>
            <p:nvPr/>
          </p:nvSpPr>
          <p:spPr>
            <a:xfrm>
              <a:off x="3774176" y="641158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7" name="Oval 510"/>
            <p:cNvSpPr/>
            <p:nvPr/>
          </p:nvSpPr>
          <p:spPr>
            <a:xfrm>
              <a:off x="3708532" y="590812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8" name="Oval 511"/>
            <p:cNvSpPr/>
            <p:nvPr/>
          </p:nvSpPr>
          <p:spPr>
            <a:xfrm>
              <a:off x="3707910" y="604384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89" name="Oval 512"/>
            <p:cNvSpPr/>
            <p:nvPr/>
          </p:nvSpPr>
          <p:spPr>
            <a:xfrm>
              <a:off x="3707279" y="617957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0" name="Oval 513"/>
            <p:cNvSpPr/>
            <p:nvPr/>
          </p:nvSpPr>
          <p:spPr>
            <a:xfrm>
              <a:off x="3706657" y="631530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1" name="Oval 514"/>
            <p:cNvSpPr/>
            <p:nvPr/>
          </p:nvSpPr>
          <p:spPr>
            <a:xfrm>
              <a:off x="3706026" y="645102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2" name="Oval 515"/>
            <p:cNvSpPr/>
            <p:nvPr/>
          </p:nvSpPr>
          <p:spPr>
            <a:xfrm>
              <a:off x="3640390" y="594756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3" name="Oval 516"/>
            <p:cNvSpPr/>
            <p:nvPr/>
          </p:nvSpPr>
          <p:spPr>
            <a:xfrm>
              <a:off x="3639760" y="608329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4" name="Oval 517"/>
            <p:cNvSpPr/>
            <p:nvPr/>
          </p:nvSpPr>
          <p:spPr>
            <a:xfrm>
              <a:off x="3639138" y="621902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5" name="Oval 518"/>
            <p:cNvSpPr/>
            <p:nvPr/>
          </p:nvSpPr>
          <p:spPr>
            <a:xfrm>
              <a:off x="3638507" y="635475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6" name="Oval 519"/>
            <p:cNvSpPr/>
            <p:nvPr/>
          </p:nvSpPr>
          <p:spPr>
            <a:xfrm>
              <a:off x="3637885" y="649048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7" name="Oval 520"/>
            <p:cNvSpPr/>
            <p:nvPr/>
          </p:nvSpPr>
          <p:spPr>
            <a:xfrm>
              <a:off x="3572240" y="598701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8" name="Oval 521"/>
            <p:cNvSpPr/>
            <p:nvPr/>
          </p:nvSpPr>
          <p:spPr>
            <a:xfrm>
              <a:off x="3571609" y="612274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199" name="Oval 522"/>
            <p:cNvSpPr/>
            <p:nvPr/>
          </p:nvSpPr>
          <p:spPr>
            <a:xfrm>
              <a:off x="3570988" y="625847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0" name="Oval 523"/>
            <p:cNvSpPr/>
            <p:nvPr/>
          </p:nvSpPr>
          <p:spPr>
            <a:xfrm>
              <a:off x="3570357" y="639419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1" name="Oval 524"/>
            <p:cNvSpPr/>
            <p:nvPr/>
          </p:nvSpPr>
          <p:spPr>
            <a:xfrm>
              <a:off x="3569735" y="652993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2" name="Oval 525"/>
            <p:cNvSpPr/>
            <p:nvPr/>
          </p:nvSpPr>
          <p:spPr>
            <a:xfrm>
              <a:off x="3504090" y="602646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3" name="Oval 526"/>
            <p:cNvSpPr/>
            <p:nvPr/>
          </p:nvSpPr>
          <p:spPr>
            <a:xfrm>
              <a:off x="3503468" y="616218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4" name="Oval 527"/>
            <p:cNvSpPr/>
            <p:nvPr/>
          </p:nvSpPr>
          <p:spPr>
            <a:xfrm>
              <a:off x="3502837" y="629792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5" name="Oval 528"/>
            <p:cNvSpPr/>
            <p:nvPr/>
          </p:nvSpPr>
          <p:spPr>
            <a:xfrm>
              <a:off x="3502216" y="643364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6" name="Oval 529"/>
            <p:cNvSpPr/>
            <p:nvPr/>
          </p:nvSpPr>
          <p:spPr>
            <a:xfrm>
              <a:off x="4282756" y="595336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7" name="Oval 530"/>
            <p:cNvSpPr/>
            <p:nvPr/>
          </p:nvSpPr>
          <p:spPr>
            <a:xfrm>
              <a:off x="4282126" y="608909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8" name="Oval 531"/>
            <p:cNvSpPr/>
            <p:nvPr/>
          </p:nvSpPr>
          <p:spPr>
            <a:xfrm>
              <a:off x="4281504" y="622482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09" name="Oval 532"/>
            <p:cNvSpPr/>
            <p:nvPr/>
          </p:nvSpPr>
          <p:spPr>
            <a:xfrm>
              <a:off x="4280873" y="636055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0" name="Oval 533"/>
            <p:cNvSpPr/>
            <p:nvPr/>
          </p:nvSpPr>
          <p:spPr>
            <a:xfrm>
              <a:off x="4214606" y="599281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1" name="Oval 534"/>
            <p:cNvSpPr/>
            <p:nvPr/>
          </p:nvSpPr>
          <p:spPr>
            <a:xfrm>
              <a:off x="4213984" y="612854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2" name="Oval 535"/>
            <p:cNvSpPr/>
            <p:nvPr/>
          </p:nvSpPr>
          <p:spPr>
            <a:xfrm>
              <a:off x="4213354" y="626427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3" name="Oval 536"/>
            <p:cNvSpPr/>
            <p:nvPr/>
          </p:nvSpPr>
          <p:spPr>
            <a:xfrm>
              <a:off x="4212732" y="640000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4" name="Oval 537"/>
            <p:cNvSpPr/>
            <p:nvPr/>
          </p:nvSpPr>
          <p:spPr>
            <a:xfrm>
              <a:off x="4146465" y="603226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5" name="Oval 538"/>
            <p:cNvSpPr/>
            <p:nvPr/>
          </p:nvSpPr>
          <p:spPr>
            <a:xfrm>
              <a:off x="4145834" y="616799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6" name="Oval 539"/>
            <p:cNvSpPr/>
            <p:nvPr/>
          </p:nvSpPr>
          <p:spPr>
            <a:xfrm>
              <a:off x="4145212" y="630371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7" name="Oval 540"/>
            <p:cNvSpPr/>
            <p:nvPr/>
          </p:nvSpPr>
          <p:spPr>
            <a:xfrm>
              <a:off x="4144582" y="643945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8" name="Oval 541"/>
            <p:cNvSpPr/>
            <p:nvPr/>
          </p:nvSpPr>
          <p:spPr>
            <a:xfrm>
              <a:off x="4078315" y="607170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19" name="Oval 542"/>
            <p:cNvSpPr/>
            <p:nvPr/>
          </p:nvSpPr>
          <p:spPr>
            <a:xfrm>
              <a:off x="4077062" y="634316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0" name="Oval 543"/>
            <p:cNvSpPr/>
            <p:nvPr/>
          </p:nvSpPr>
          <p:spPr>
            <a:xfrm>
              <a:off x="4076431" y="647889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1" name="Oval 544"/>
            <p:cNvSpPr/>
            <p:nvPr/>
          </p:nvSpPr>
          <p:spPr>
            <a:xfrm>
              <a:off x="4734086" y="594640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2" name="Oval 545"/>
            <p:cNvSpPr/>
            <p:nvPr/>
          </p:nvSpPr>
          <p:spPr>
            <a:xfrm>
              <a:off x="4733464" y="608213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3" name="Oval 546"/>
            <p:cNvSpPr/>
            <p:nvPr/>
          </p:nvSpPr>
          <p:spPr>
            <a:xfrm>
              <a:off x="4732833" y="621786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4" name="Oval 547"/>
            <p:cNvSpPr/>
            <p:nvPr/>
          </p:nvSpPr>
          <p:spPr>
            <a:xfrm>
              <a:off x="4732212" y="635358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5" name="Oval 548"/>
            <p:cNvSpPr/>
            <p:nvPr/>
          </p:nvSpPr>
          <p:spPr>
            <a:xfrm>
              <a:off x="4665945" y="598585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6" name="Oval 549"/>
            <p:cNvSpPr/>
            <p:nvPr/>
          </p:nvSpPr>
          <p:spPr>
            <a:xfrm>
              <a:off x="4665314" y="612157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7" name="Oval 550"/>
            <p:cNvSpPr/>
            <p:nvPr/>
          </p:nvSpPr>
          <p:spPr>
            <a:xfrm>
              <a:off x="4664692" y="625731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8" name="Oval 551"/>
            <p:cNvSpPr/>
            <p:nvPr/>
          </p:nvSpPr>
          <p:spPr>
            <a:xfrm>
              <a:off x="4664061" y="639303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29" name="Oval 552"/>
            <p:cNvSpPr/>
            <p:nvPr/>
          </p:nvSpPr>
          <p:spPr>
            <a:xfrm>
              <a:off x="4597795" y="602530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0" name="Oval 553"/>
            <p:cNvSpPr/>
            <p:nvPr/>
          </p:nvSpPr>
          <p:spPr>
            <a:xfrm>
              <a:off x="4597173" y="616102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1" name="Oval 554"/>
            <p:cNvSpPr/>
            <p:nvPr/>
          </p:nvSpPr>
          <p:spPr>
            <a:xfrm>
              <a:off x="4596542" y="629675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2" name="Oval 555"/>
            <p:cNvSpPr/>
            <p:nvPr/>
          </p:nvSpPr>
          <p:spPr>
            <a:xfrm>
              <a:off x="4595920" y="643248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3" name="Oval 556"/>
            <p:cNvSpPr/>
            <p:nvPr/>
          </p:nvSpPr>
          <p:spPr>
            <a:xfrm>
              <a:off x="4529654" y="606474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4" name="Oval 557"/>
            <p:cNvSpPr/>
            <p:nvPr/>
          </p:nvSpPr>
          <p:spPr>
            <a:xfrm>
              <a:off x="4528401" y="633620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5" name="Oval 558"/>
            <p:cNvSpPr/>
            <p:nvPr/>
          </p:nvSpPr>
          <p:spPr>
            <a:xfrm>
              <a:off x="4527770" y="647193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6" name="Oval 559"/>
            <p:cNvSpPr/>
            <p:nvPr/>
          </p:nvSpPr>
          <p:spPr>
            <a:xfrm>
              <a:off x="5161339" y="604500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7" name="Oval 560"/>
            <p:cNvSpPr/>
            <p:nvPr/>
          </p:nvSpPr>
          <p:spPr>
            <a:xfrm>
              <a:off x="5160709" y="618074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8" name="Oval 561"/>
            <p:cNvSpPr/>
            <p:nvPr/>
          </p:nvSpPr>
          <p:spPr>
            <a:xfrm>
              <a:off x="5160087" y="631646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39" name="Oval 562"/>
            <p:cNvSpPr/>
            <p:nvPr/>
          </p:nvSpPr>
          <p:spPr>
            <a:xfrm>
              <a:off x="5093189" y="608445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0" name="Oval 563"/>
            <p:cNvSpPr/>
            <p:nvPr/>
          </p:nvSpPr>
          <p:spPr>
            <a:xfrm>
              <a:off x="5092567" y="622017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1" name="Oval 564"/>
            <p:cNvSpPr/>
            <p:nvPr/>
          </p:nvSpPr>
          <p:spPr>
            <a:xfrm>
              <a:off x="5091936" y="635591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2" name="Oval 565"/>
            <p:cNvSpPr/>
            <p:nvPr/>
          </p:nvSpPr>
          <p:spPr>
            <a:xfrm>
              <a:off x="5025039" y="612390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3" name="Oval 566"/>
            <p:cNvSpPr/>
            <p:nvPr/>
          </p:nvSpPr>
          <p:spPr>
            <a:xfrm>
              <a:off x="5023786" y="639535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4" name="Oval 567"/>
            <p:cNvSpPr/>
            <p:nvPr/>
          </p:nvSpPr>
          <p:spPr>
            <a:xfrm>
              <a:off x="5540056" y="603224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5" name="Oval 568"/>
            <p:cNvSpPr/>
            <p:nvPr/>
          </p:nvSpPr>
          <p:spPr>
            <a:xfrm>
              <a:off x="5539426" y="616797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6" name="Oval 569"/>
            <p:cNvSpPr/>
            <p:nvPr/>
          </p:nvSpPr>
          <p:spPr>
            <a:xfrm>
              <a:off x="5538804" y="630369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7" name="Oval 570"/>
            <p:cNvSpPr/>
            <p:nvPr/>
          </p:nvSpPr>
          <p:spPr>
            <a:xfrm>
              <a:off x="5471906" y="607168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8" name="Oval 571"/>
            <p:cNvSpPr/>
            <p:nvPr/>
          </p:nvSpPr>
          <p:spPr>
            <a:xfrm>
              <a:off x="5471284" y="6207422"/>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49" name="Oval 572"/>
            <p:cNvSpPr/>
            <p:nvPr/>
          </p:nvSpPr>
          <p:spPr>
            <a:xfrm>
              <a:off x="5470654" y="634314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50" name="Oval 573"/>
            <p:cNvSpPr/>
            <p:nvPr/>
          </p:nvSpPr>
          <p:spPr>
            <a:xfrm>
              <a:off x="5403765" y="6111136"/>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251" name="Oval 574"/>
            <p:cNvSpPr/>
            <p:nvPr/>
          </p:nvSpPr>
          <p:spPr>
            <a:xfrm>
              <a:off x="5402512" y="6382594"/>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252" name="Straight Connector 575"/>
            <p:cNvCxnSpPr>
              <a:stCxn id="215" idx="3"/>
              <a:endCxn id="192" idx="1"/>
            </p:cNvCxnSpPr>
            <p:nvPr/>
          </p:nvCxnSpPr>
          <p:spPr>
            <a:xfrm flipH="1" flipV="1">
              <a:off x="3740791" y="5999703"/>
              <a:ext cx="405043" cy="22042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3" name="Straight Connector 576"/>
            <p:cNvCxnSpPr>
              <a:stCxn id="215" idx="3"/>
              <a:endCxn id="197" idx="1"/>
            </p:cNvCxnSpPr>
            <p:nvPr/>
          </p:nvCxnSpPr>
          <p:spPr>
            <a:xfrm flipH="1" flipV="1">
              <a:off x="3672641" y="6039150"/>
              <a:ext cx="473193" cy="18097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4" name="Straight Connector 577"/>
            <p:cNvCxnSpPr>
              <a:stCxn id="215" idx="3"/>
              <a:endCxn id="202" idx="1"/>
            </p:cNvCxnSpPr>
            <p:nvPr/>
          </p:nvCxnSpPr>
          <p:spPr>
            <a:xfrm flipH="1" flipV="1">
              <a:off x="3604491" y="6078597"/>
              <a:ext cx="541343" cy="14153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5" name="Straight Connector 578"/>
            <p:cNvCxnSpPr>
              <a:stCxn id="215" idx="3"/>
              <a:endCxn id="193" idx="1"/>
            </p:cNvCxnSpPr>
            <p:nvPr/>
          </p:nvCxnSpPr>
          <p:spPr>
            <a:xfrm flipH="1" flipV="1">
              <a:off x="3740161" y="6135427"/>
              <a:ext cx="405673" cy="8470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6" name="Straight Connector 579"/>
            <p:cNvCxnSpPr>
              <a:stCxn id="215" idx="3"/>
              <a:endCxn id="198" idx="1"/>
            </p:cNvCxnSpPr>
            <p:nvPr/>
          </p:nvCxnSpPr>
          <p:spPr>
            <a:xfrm flipH="1" flipV="1">
              <a:off x="3672010" y="6174875"/>
              <a:ext cx="473824" cy="4525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7" name="Straight Connector 580"/>
            <p:cNvCxnSpPr>
              <a:stCxn id="215" idx="3"/>
              <a:endCxn id="203" idx="1"/>
            </p:cNvCxnSpPr>
            <p:nvPr/>
          </p:nvCxnSpPr>
          <p:spPr>
            <a:xfrm flipH="1" flipV="1">
              <a:off x="3603869" y="6214322"/>
              <a:ext cx="541965" cy="580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8" name="Straight Connector 581"/>
            <p:cNvCxnSpPr>
              <a:stCxn id="215" idx="3"/>
              <a:endCxn id="194" idx="1"/>
            </p:cNvCxnSpPr>
            <p:nvPr/>
          </p:nvCxnSpPr>
          <p:spPr>
            <a:xfrm flipH="1">
              <a:off x="3739539" y="6220128"/>
              <a:ext cx="406295" cy="5103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59" name="Straight Connector 582"/>
            <p:cNvCxnSpPr>
              <a:stCxn id="215" idx="3"/>
              <a:endCxn id="199" idx="1"/>
            </p:cNvCxnSpPr>
            <p:nvPr/>
          </p:nvCxnSpPr>
          <p:spPr>
            <a:xfrm flipH="1">
              <a:off x="3671389" y="6220128"/>
              <a:ext cx="474445" cy="9048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0" name="Straight Connector 583"/>
            <p:cNvCxnSpPr>
              <a:stCxn id="215" idx="3"/>
              <a:endCxn id="204" idx="1"/>
            </p:cNvCxnSpPr>
            <p:nvPr/>
          </p:nvCxnSpPr>
          <p:spPr>
            <a:xfrm flipH="1">
              <a:off x="3603238" y="6220128"/>
              <a:ext cx="542596" cy="12992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261" name="Oval 584"/>
            <p:cNvSpPr/>
            <p:nvPr/>
          </p:nvSpPr>
          <p:spPr>
            <a:xfrm>
              <a:off x="4077684" y="620744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262" name="Straight Connector 585"/>
            <p:cNvCxnSpPr>
              <a:stCxn id="230" idx="3"/>
              <a:endCxn id="210" idx="1"/>
            </p:cNvCxnSpPr>
            <p:nvPr/>
          </p:nvCxnSpPr>
          <p:spPr>
            <a:xfrm flipH="1" flipV="1">
              <a:off x="4315007" y="6044948"/>
              <a:ext cx="282166" cy="16821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3" name="Straight Connector 586"/>
            <p:cNvCxnSpPr>
              <a:stCxn id="230" idx="3"/>
              <a:endCxn id="214" idx="1"/>
            </p:cNvCxnSpPr>
            <p:nvPr/>
          </p:nvCxnSpPr>
          <p:spPr>
            <a:xfrm flipH="1" flipV="1">
              <a:off x="4246866" y="6084395"/>
              <a:ext cx="350307" cy="12876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4" name="Straight Connector 587"/>
            <p:cNvCxnSpPr>
              <a:stCxn id="230" idx="3"/>
              <a:endCxn id="218" idx="1"/>
            </p:cNvCxnSpPr>
            <p:nvPr/>
          </p:nvCxnSpPr>
          <p:spPr>
            <a:xfrm flipH="1" flipV="1">
              <a:off x="4178716" y="6123842"/>
              <a:ext cx="418457" cy="8931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5" name="Straight Connector 588"/>
            <p:cNvCxnSpPr>
              <a:stCxn id="230" idx="3"/>
              <a:endCxn id="211" idx="1"/>
            </p:cNvCxnSpPr>
            <p:nvPr/>
          </p:nvCxnSpPr>
          <p:spPr>
            <a:xfrm flipH="1" flipV="1">
              <a:off x="4314385" y="6180681"/>
              <a:ext cx="282788" cy="3248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6" name="Straight Connector 589"/>
            <p:cNvCxnSpPr>
              <a:stCxn id="230" idx="3"/>
              <a:endCxn id="215" idx="1"/>
            </p:cNvCxnSpPr>
            <p:nvPr/>
          </p:nvCxnSpPr>
          <p:spPr>
            <a:xfrm flipH="1">
              <a:off x="4246235" y="6213161"/>
              <a:ext cx="350938" cy="696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7" name="Straight Connector 590"/>
            <p:cNvCxnSpPr>
              <a:stCxn id="230" idx="3"/>
              <a:endCxn id="261" idx="1"/>
            </p:cNvCxnSpPr>
            <p:nvPr/>
          </p:nvCxnSpPr>
          <p:spPr>
            <a:xfrm flipH="1">
              <a:off x="4178085" y="6213161"/>
              <a:ext cx="419088" cy="4641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8" name="Straight Connector 591"/>
            <p:cNvCxnSpPr>
              <a:stCxn id="230" idx="3"/>
              <a:endCxn id="212" idx="1"/>
            </p:cNvCxnSpPr>
            <p:nvPr/>
          </p:nvCxnSpPr>
          <p:spPr>
            <a:xfrm flipH="1">
              <a:off x="4313755" y="6213161"/>
              <a:ext cx="283418" cy="10324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69" name="Straight Connector 592"/>
            <p:cNvCxnSpPr>
              <a:stCxn id="230" idx="3"/>
              <a:endCxn id="216" idx="1"/>
            </p:cNvCxnSpPr>
            <p:nvPr/>
          </p:nvCxnSpPr>
          <p:spPr>
            <a:xfrm flipH="1">
              <a:off x="4245613" y="6213161"/>
              <a:ext cx="351560" cy="14269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0" name="Straight Connector 593"/>
            <p:cNvCxnSpPr>
              <a:stCxn id="230" idx="3"/>
              <a:endCxn id="219" idx="1"/>
            </p:cNvCxnSpPr>
            <p:nvPr/>
          </p:nvCxnSpPr>
          <p:spPr>
            <a:xfrm flipH="1">
              <a:off x="4177463" y="6213161"/>
              <a:ext cx="419710" cy="18213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271" name="Oval 594"/>
            <p:cNvSpPr/>
            <p:nvPr/>
          </p:nvSpPr>
          <p:spPr>
            <a:xfrm>
              <a:off x="4530138" y="619932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272" name="Straight Connector 595"/>
            <p:cNvCxnSpPr>
              <a:stCxn id="240" idx="3"/>
              <a:endCxn id="225" idx="1"/>
            </p:cNvCxnSpPr>
            <p:nvPr/>
          </p:nvCxnSpPr>
          <p:spPr>
            <a:xfrm flipH="1" flipV="1">
              <a:off x="4766346" y="6037989"/>
              <a:ext cx="326221" cy="23432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3" name="Straight Connector 596"/>
            <p:cNvCxnSpPr>
              <a:stCxn id="240" idx="3"/>
              <a:endCxn id="229" idx="1"/>
            </p:cNvCxnSpPr>
            <p:nvPr/>
          </p:nvCxnSpPr>
          <p:spPr>
            <a:xfrm flipH="1" flipV="1">
              <a:off x="4698196" y="6077436"/>
              <a:ext cx="394371" cy="19487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4" name="Straight Connector 597"/>
            <p:cNvCxnSpPr>
              <a:stCxn id="240" idx="3"/>
              <a:endCxn id="233" idx="1"/>
            </p:cNvCxnSpPr>
            <p:nvPr/>
          </p:nvCxnSpPr>
          <p:spPr>
            <a:xfrm flipH="1" flipV="1">
              <a:off x="4630055" y="6116883"/>
              <a:ext cx="462512" cy="15543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5" name="Straight Connector 598"/>
            <p:cNvCxnSpPr>
              <a:stCxn id="240" idx="3"/>
              <a:endCxn id="226" idx="1"/>
            </p:cNvCxnSpPr>
            <p:nvPr/>
          </p:nvCxnSpPr>
          <p:spPr>
            <a:xfrm flipH="1" flipV="1">
              <a:off x="4765715" y="6173713"/>
              <a:ext cx="326852" cy="9860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6" name="Straight Connector 599"/>
            <p:cNvCxnSpPr>
              <a:stCxn id="240" idx="3"/>
              <a:endCxn id="230" idx="1"/>
            </p:cNvCxnSpPr>
            <p:nvPr/>
          </p:nvCxnSpPr>
          <p:spPr>
            <a:xfrm flipH="1" flipV="1">
              <a:off x="4697574" y="6213161"/>
              <a:ext cx="394993" cy="5915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7" name="Straight Connector 600"/>
            <p:cNvCxnSpPr>
              <a:stCxn id="240" idx="3"/>
              <a:endCxn id="271" idx="1"/>
            </p:cNvCxnSpPr>
            <p:nvPr/>
          </p:nvCxnSpPr>
          <p:spPr>
            <a:xfrm flipH="1" flipV="1">
              <a:off x="4630539" y="6251456"/>
              <a:ext cx="462028" cy="2085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8" name="Straight Connector 601"/>
            <p:cNvCxnSpPr>
              <a:stCxn id="240" idx="3"/>
              <a:endCxn id="227" idx="1"/>
            </p:cNvCxnSpPr>
            <p:nvPr/>
          </p:nvCxnSpPr>
          <p:spPr>
            <a:xfrm flipH="1">
              <a:off x="4765093" y="6272313"/>
              <a:ext cx="327474" cy="3713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79" name="Straight Connector 602"/>
            <p:cNvCxnSpPr>
              <a:stCxn id="240" idx="3"/>
              <a:endCxn id="231" idx="1"/>
            </p:cNvCxnSpPr>
            <p:nvPr/>
          </p:nvCxnSpPr>
          <p:spPr>
            <a:xfrm flipH="1">
              <a:off x="4696943" y="6272313"/>
              <a:ext cx="395624" cy="7658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0" name="Straight Connector 603"/>
            <p:cNvCxnSpPr>
              <a:stCxn id="240" idx="3"/>
              <a:endCxn id="234" idx="1"/>
            </p:cNvCxnSpPr>
            <p:nvPr/>
          </p:nvCxnSpPr>
          <p:spPr>
            <a:xfrm flipH="1">
              <a:off x="4628802" y="6272313"/>
              <a:ext cx="463765" cy="11602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281" name="Oval 604"/>
            <p:cNvSpPr/>
            <p:nvPr/>
          </p:nvSpPr>
          <p:spPr>
            <a:xfrm>
              <a:off x="5024417" y="625962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282" name="Straight Connector 605"/>
            <p:cNvCxnSpPr>
              <a:stCxn id="248" idx="3"/>
              <a:endCxn id="236" idx="1"/>
            </p:cNvCxnSpPr>
            <p:nvPr/>
          </p:nvCxnSpPr>
          <p:spPr>
            <a:xfrm flipH="1" flipV="1">
              <a:off x="5261740" y="6097141"/>
              <a:ext cx="209544" cy="16241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3" name="Straight Connector 606"/>
            <p:cNvCxnSpPr>
              <a:stCxn id="248" idx="3"/>
              <a:endCxn id="239" idx="1"/>
            </p:cNvCxnSpPr>
            <p:nvPr/>
          </p:nvCxnSpPr>
          <p:spPr>
            <a:xfrm flipH="1" flipV="1">
              <a:off x="5193590" y="6136589"/>
              <a:ext cx="277694" cy="12296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4" name="Straight Connector 607"/>
            <p:cNvCxnSpPr>
              <a:stCxn id="248" idx="3"/>
              <a:endCxn id="242" idx="1"/>
            </p:cNvCxnSpPr>
            <p:nvPr/>
          </p:nvCxnSpPr>
          <p:spPr>
            <a:xfrm flipH="1" flipV="1">
              <a:off x="5125440" y="6176036"/>
              <a:ext cx="345844" cy="8352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5" name="Straight Connector 608"/>
            <p:cNvCxnSpPr>
              <a:stCxn id="248" idx="3"/>
              <a:endCxn id="237" idx="1"/>
            </p:cNvCxnSpPr>
            <p:nvPr/>
          </p:nvCxnSpPr>
          <p:spPr>
            <a:xfrm flipH="1" flipV="1">
              <a:off x="5261110" y="6232875"/>
              <a:ext cx="210174" cy="2668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6" name="Straight Connector 609"/>
            <p:cNvCxnSpPr>
              <a:stCxn id="248" idx="3"/>
              <a:endCxn id="240" idx="1"/>
            </p:cNvCxnSpPr>
            <p:nvPr/>
          </p:nvCxnSpPr>
          <p:spPr>
            <a:xfrm flipH="1">
              <a:off x="5192968" y="6259557"/>
              <a:ext cx="278316" cy="12756"/>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7" name="Straight Connector 610"/>
            <p:cNvCxnSpPr>
              <a:stCxn id="248" idx="3"/>
              <a:endCxn id="281" idx="1"/>
            </p:cNvCxnSpPr>
            <p:nvPr/>
          </p:nvCxnSpPr>
          <p:spPr>
            <a:xfrm flipH="1">
              <a:off x="5124818" y="6259557"/>
              <a:ext cx="346466" cy="5220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8" name="Straight Connector 611"/>
            <p:cNvCxnSpPr>
              <a:stCxn id="248" idx="3"/>
              <a:endCxn id="238" idx="1"/>
            </p:cNvCxnSpPr>
            <p:nvPr/>
          </p:nvCxnSpPr>
          <p:spPr>
            <a:xfrm flipH="1">
              <a:off x="5260488" y="6259557"/>
              <a:ext cx="210796" cy="10904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89" name="Straight Connector 612"/>
            <p:cNvCxnSpPr>
              <a:stCxn id="248" idx="3"/>
              <a:endCxn id="241" idx="1"/>
            </p:cNvCxnSpPr>
            <p:nvPr/>
          </p:nvCxnSpPr>
          <p:spPr>
            <a:xfrm flipH="1">
              <a:off x="5192337" y="6259557"/>
              <a:ext cx="278947" cy="14849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0" name="Straight Connector 613"/>
            <p:cNvCxnSpPr>
              <a:stCxn id="248" idx="3"/>
              <a:endCxn id="243" idx="1"/>
            </p:cNvCxnSpPr>
            <p:nvPr/>
          </p:nvCxnSpPr>
          <p:spPr>
            <a:xfrm flipH="1">
              <a:off x="5124187" y="6259557"/>
              <a:ext cx="347097" cy="18793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291" name="Oval 614"/>
            <p:cNvSpPr/>
            <p:nvPr/>
          </p:nvSpPr>
          <p:spPr>
            <a:xfrm>
              <a:off x="5403134" y="624686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cxnSp>
          <p:nvCxnSpPr>
            <p:cNvPr id="292" name="Straight Connector 615"/>
            <p:cNvCxnSpPr>
              <a:stCxn id="248" idx="1"/>
              <a:endCxn id="326" idx="3"/>
            </p:cNvCxnSpPr>
            <p:nvPr/>
          </p:nvCxnSpPr>
          <p:spPr>
            <a:xfrm flipV="1">
              <a:off x="5571685" y="6257454"/>
              <a:ext cx="323826" cy="210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3" name="Straight Connector 616"/>
            <p:cNvCxnSpPr>
              <a:stCxn id="326" idx="3"/>
              <a:endCxn id="245" idx="1"/>
            </p:cNvCxnSpPr>
            <p:nvPr/>
          </p:nvCxnSpPr>
          <p:spPr>
            <a:xfrm flipH="1" flipV="1">
              <a:off x="5639827" y="6220110"/>
              <a:ext cx="255684" cy="3734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4" name="Straight Connector 617"/>
            <p:cNvCxnSpPr>
              <a:stCxn id="326" idx="3"/>
              <a:endCxn id="291" idx="1"/>
            </p:cNvCxnSpPr>
            <p:nvPr/>
          </p:nvCxnSpPr>
          <p:spPr>
            <a:xfrm flipH="1">
              <a:off x="5503535" y="6257454"/>
              <a:ext cx="391976" cy="4155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5" name="Straight Connector 618"/>
            <p:cNvCxnSpPr>
              <a:stCxn id="326" idx="3"/>
              <a:endCxn id="250" idx="1"/>
            </p:cNvCxnSpPr>
            <p:nvPr/>
          </p:nvCxnSpPr>
          <p:spPr>
            <a:xfrm flipH="1" flipV="1">
              <a:off x="5504166" y="6163271"/>
              <a:ext cx="391345" cy="941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6" name="Straight Connector 619"/>
            <p:cNvCxnSpPr>
              <a:stCxn id="326" idx="3"/>
              <a:endCxn id="247" idx="1"/>
            </p:cNvCxnSpPr>
            <p:nvPr/>
          </p:nvCxnSpPr>
          <p:spPr>
            <a:xfrm flipH="1" flipV="1">
              <a:off x="5572307" y="6123824"/>
              <a:ext cx="323204" cy="13363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7" name="Straight Connector 620"/>
            <p:cNvCxnSpPr>
              <a:stCxn id="326" idx="3"/>
              <a:endCxn id="244" idx="1"/>
            </p:cNvCxnSpPr>
            <p:nvPr/>
          </p:nvCxnSpPr>
          <p:spPr>
            <a:xfrm flipH="1" flipV="1">
              <a:off x="5640457" y="6084376"/>
              <a:ext cx="255054" cy="17307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8" name="Straight Connector 621"/>
            <p:cNvCxnSpPr>
              <a:stCxn id="326" idx="3"/>
              <a:endCxn id="251" idx="1"/>
            </p:cNvCxnSpPr>
            <p:nvPr/>
          </p:nvCxnSpPr>
          <p:spPr>
            <a:xfrm flipH="1">
              <a:off x="5502913" y="6257454"/>
              <a:ext cx="392598" cy="1772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299" name="Straight Connector 622"/>
            <p:cNvCxnSpPr>
              <a:stCxn id="326" idx="3"/>
              <a:endCxn id="249" idx="1"/>
            </p:cNvCxnSpPr>
            <p:nvPr/>
          </p:nvCxnSpPr>
          <p:spPr>
            <a:xfrm flipH="1">
              <a:off x="5571055" y="6257454"/>
              <a:ext cx="324456" cy="13782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0" name="Straight Connector 623"/>
            <p:cNvCxnSpPr>
              <a:stCxn id="326" idx="3"/>
              <a:endCxn id="246" idx="1"/>
            </p:cNvCxnSpPr>
            <p:nvPr/>
          </p:nvCxnSpPr>
          <p:spPr>
            <a:xfrm flipH="1">
              <a:off x="5639205" y="6257454"/>
              <a:ext cx="256306" cy="9838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1" name="Straight Connector 624"/>
            <p:cNvCxnSpPr>
              <a:stCxn id="329" idx="3"/>
              <a:endCxn id="324" idx="1"/>
            </p:cNvCxnSpPr>
            <p:nvPr/>
          </p:nvCxnSpPr>
          <p:spPr>
            <a:xfrm flipH="1" flipV="1">
              <a:off x="5993955" y="5984698"/>
              <a:ext cx="127651" cy="1350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2" name="Straight Connector 625"/>
            <p:cNvCxnSpPr>
              <a:stCxn id="329" idx="3"/>
              <a:endCxn id="325" idx="1"/>
            </p:cNvCxnSpPr>
            <p:nvPr/>
          </p:nvCxnSpPr>
          <p:spPr>
            <a:xfrm flipH="1">
              <a:off x="5993324" y="6119773"/>
              <a:ext cx="128282"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3" name="Straight Connector 626"/>
            <p:cNvCxnSpPr>
              <a:stCxn id="329" idx="3"/>
              <a:endCxn id="326" idx="1"/>
            </p:cNvCxnSpPr>
            <p:nvPr/>
          </p:nvCxnSpPr>
          <p:spPr>
            <a:xfrm flipH="1">
              <a:off x="5995912" y="6119773"/>
              <a:ext cx="125694" cy="13768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4" name="Straight Connector 627"/>
            <p:cNvCxnSpPr>
              <a:stCxn id="329" idx="3"/>
              <a:endCxn id="327" idx="1"/>
            </p:cNvCxnSpPr>
            <p:nvPr/>
          </p:nvCxnSpPr>
          <p:spPr>
            <a:xfrm flipH="1">
              <a:off x="5995290" y="6119773"/>
              <a:ext cx="126316" cy="27341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5" name="Straight Connector 628"/>
            <p:cNvCxnSpPr>
              <a:stCxn id="329" idx="3"/>
              <a:endCxn id="328" idx="1"/>
            </p:cNvCxnSpPr>
            <p:nvPr/>
          </p:nvCxnSpPr>
          <p:spPr>
            <a:xfrm flipH="1">
              <a:off x="5994659" y="6119773"/>
              <a:ext cx="126947" cy="40913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6" name="Straight Connector 629"/>
            <p:cNvCxnSpPr>
              <a:stCxn id="330" idx="3"/>
              <a:endCxn id="324" idx="1"/>
            </p:cNvCxnSpPr>
            <p:nvPr/>
          </p:nvCxnSpPr>
          <p:spPr>
            <a:xfrm flipH="1" flipV="1">
              <a:off x="5993955" y="5984698"/>
              <a:ext cx="130238" cy="2721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7" name="Straight Connector 630"/>
            <p:cNvCxnSpPr>
              <a:stCxn id="330" idx="3"/>
              <a:endCxn id="325" idx="1"/>
            </p:cNvCxnSpPr>
            <p:nvPr/>
          </p:nvCxnSpPr>
          <p:spPr>
            <a:xfrm flipH="1" flipV="1">
              <a:off x="5993324" y="6120422"/>
              <a:ext cx="130869"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8" name="Straight Connector 631"/>
            <p:cNvCxnSpPr>
              <a:stCxn id="330" idx="3"/>
              <a:endCxn id="326" idx="1"/>
            </p:cNvCxnSpPr>
            <p:nvPr/>
          </p:nvCxnSpPr>
          <p:spPr>
            <a:xfrm flipH="1">
              <a:off x="5995912" y="6256805"/>
              <a:ext cx="128281"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09" name="Straight Connector 632"/>
            <p:cNvCxnSpPr>
              <a:stCxn id="330" idx="3"/>
              <a:endCxn id="327" idx="1"/>
            </p:cNvCxnSpPr>
            <p:nvPr/>
          </p:nvCxnSpPr>
          <p:spPr>
            <a:xfrm flipH="1">
              <a:off x="5995290" y="6256805"/>
              <a:ext cx="128903"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0" name="Straight Connector 633"/>
            <p:cNvCxnSpPr>
              <a:stCxn id="330" idx="3"/>
              <a:endCxn id="328" idx="1"/>
            </p:cNvCxnSpPr>
            <p:nvPr/>
          </p:nvCxnSpPr>
          <p:spPr>
            <a:xfrm flipH="1">
              <a:off x="5994659" y="6256805"/>
              <a:ext cx="129534" cy="2721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1" name="Straight Connector 634"/>
            <p:cNvCxnSpPr>
              <a:stCxn id="331" idx="3"/>
              <a:endCxn id="324" idx="1"/>
            </p:cNvCxnSpPr>
            <p:nvPr/>
          </p:nvCxnSpPr>
          <p:spPr>
            <a:xfrm flipH="1" flipV="1">
              <a:off x="5993955" y="5984698"/>
              <a:ext cx="129617" cy="40784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2" name="Straight Connector 635"/>
            <p:cNvCxnSpPr>
              <a:stCxn id="331" idx="3"/>
              <a:endCxn id="326" idx="1"/>
            </p:cNvCxnSpPr>
            <p:nvPr/>
          </p:nvCxnSpPr>
          <p:spPr>
            <a:xfrm flipH="1" flipV="1">
              <a:off x="5995912" y="6257454"/>
              <a:ext cx="127660" cy="13508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3" name="Straight Connector 636"/>
            <p:cNvCxnSpPr>
              <a:stCxn id="331" idx="3"/>
              <a:endCxn id="327" idx="1"/>
            </p:cNvCxnSpPr>
            <p:nvPr/>
          </p:nvCxnSpPr>
          <p:spPr>
            <a:xfrm flipH="1">
              <a:off x="5995290" y="6392538"/>
              <a:ext cx="128282" cy="650"/>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4" name="Straight Connector 637"/>
            <p:cNvCxnSpPr>
              <a:stCxn id="331" idx="3"/>
              <a:endCxn id="328" idx="1"/>
            </p:cNvCxnSpPr>
            <p:nvPr/>
          </p:nvCxnSpPr>
          <p:spPr>
            <a:xfrm flipH="1">
              <a:off x="5994659" y="6392538"/>
              <a:ext cx="128913" cy="13637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5" name="Straight Connector 638"/>
            <p:cNvCxnSpPr>
              <a:stCxn id="329" idx="1"/>
              <a:endCxn id="332" idx="3"/>
            </p:cNvCxnSpPr>
            <p:nvPr/>
          </p:nvCxnSpPr>
          <p:spPr>
            <a:xfrm flipV="1">
              <a:off x="6222007" y="6119124"/>
              <a:ext cx="128281"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6" name="Straight Connector 639"/>
            <p:cNvCxnSpPr>
              <a:stCxn id="332" idx="3"/>
              <a:endCxn id="330" idx="1"/>
            </p:cNvCxnSpPr>
            <p:nvPr/>
          </p:nvCxnSpPr>
          <p:spPr>
            <a:xfrm flipH="1">
              <a:off x="6224594" y="6119124"/>
              <a:ext cx="125694" cy="137681"/>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7" name="Straight Connector 640"/>
            <p:cNvCxnSpPr>
              <a:stCxn id="332" idx="3"/>
              <a:endCxn id="331" idx="1"/>
            </p:cNvCxnSpPr>
            <p:nvPr/>
          </p:nvCxnSpPr>
          <p:spPr>
            <a:xfrm flipH="1">
              <a:off x="6223973" y="6119124"/>
              <a:ext cx="126315" cy="273414"/>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8" name="Straight Connector 641"/>
            <p:cNvCxnSpPr>
              <a:stCxn id="333" idx="3"/>
              <a:endCxn id="329" idx="1"/>
            </p:cNvCxnSpPr>
            <p:nvPr/>
          </p:nvCxnSpPr>
          <p:spPr>
            <a:xfrm flipH="1" flipV="1">
              <a:off x="6222007" y="6119773"/>
              <a:ext cx="130869" cy="136383"/>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19" name="Straight Connector 642"/>
            <p:cNvCxnSpPr>
              <a:stCxn id="333" idx="3"/>
              <a:endCxn id="330" idx="1"/>
            </p:cNvCxnSpPr>
            <p:nvPr/>
          </p:nvCxnSpPr>
          <p:spPr>
            <a:xfrm flipH="1">
              <a:off x="6224594" y="6256156"/>
              <a:ext cx="128282" cy="649"/>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20" name="Straight Connector 643"/>
            <p:cNvCxnSpPr>
              <a:stCxn id="333" idx="3"/>
              <a:endCxn id="331" idx="1"/>
            </p:cNvCxnSpPr>
            <p:nvPr/>
          </p:nvCxnSpPr>
          <p:spPr>
            <a:xfrm flipH="1">
              <a:off x="6223973" y="6256156"/>
              <a:ext cx="128903" cy="136382"/>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21" name="Straight Connector 644"/>
            <p:cNvCxnSpPr>
              <a:stCxn id="334" idx="3"/>
              <a:endCxn id="329" idx="1"/>
            </p:cNvCxnSpPr>
            <p:nvPr/>
          </p:nvCxnSpPr>
          <p:spPr>
            <a:xfrm flipH="1" flipV="1">
              <a:off x="6222007" y="6119773"/>
              <a:ext cx="130247" cy="272107"/>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22" name="Straight Connector 645"/>
            <p:cNvCxnSpPr>
              <a:stCxn id="334" idx="3"/>
              <a:endCxn id="330" idx="1"/>
            </p:cNvCxnSpPr>
            <p:nvPr/>
          </p:nvCxnSpPr>
          <p:spPr>
            <a:xfrm flipH="1" flipV="1">
              <a:off x="6224594" y="6256805"/>
              <a:ext cx="127660" cy="135075"/>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cxnSp>
          <p:nvCxnSpPr>
            <p:cNvPr id="323" name="Straight Connector 646"/>
            <p:cNvCxnSpPr>
              <a:stCxn id="334" idx="3"/>
              <a:endCxn id="331" idx="1"/>
            </p:cNvCxnSpPr>
            <p:nvPr/>
          </p:nvCxnSpPr>
          <p:spPr>
            <a:xfrm flipH="1">
              <a:off x="6223973" y="6391880"/>
              <a:ext cx="128281" cy="658"/>
            </a:xfrm>
            <a:prstGeom prst="straightConnector1">
              <a:avLst/>
            </a:prstGeom>
            <a:noFill/>
            <a:ln w="19046" cap="flat">
              <a:solidFill>
                <a:srgbClr val="7F7F7F"/>
              </a:solidFill>
              <a:prstDash val="solid"/>
              <a:miter/>
            </a:ln>
            <a:effectLst>
              <a:outerShdw dist="19997" dir="5400000" algn="tl">
                <a:srgbClr val="000000">
                  <a:alpha val="38000"/>
                </a:srgbClr>
              </a:outerShdw>
            </a:effectLst>
          </p:spPr>
        </p:cxnSp>
        <p:sp>
          <p:nvSpPr>
            <p:cNvPr id="324" name="Oval 647"/>
            <p:cNvSpPr/>
            <p:nvPr/>
          </p:nvSpPr>
          <p:spPr>
            <a:xfrm>
              <a:off x="5893554" y="593256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5" name="Oval 648"/>
            <p:cNvSpPr/>
            <p:nvPr/>
          </p:nvSpPr>
          <p:spPr>
            <a:xfrm>
              <a:off x="5892923" y="606828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6" name="Oval 649"/>
            <p:cNvSpPr/>
            <p:nvPr/>
          </p:nvSpPr>
          <p:spPr>
            <a:xfrm>
              <a:off x="5895511" y="620531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7" name="Oval 650"/>
            <p:cNvSpPr/>
            <p:nvPr/>
          </p:nvSpPr>
          <p:spPr>
            <a:xfrm>
              <a:off x="5894889" y="634105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8" name="Oval 651"/>
            <p:cNvSpPr/>
            <p:nvPr/>
          </p:nvSpPr>
          <p:spPr>
            <a:xfrm>
              <a:off x="5894258" y="6476777"/>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29" name="Oval 652"/>
            <p:cNvSpPr/>
            <p:nvPr/>
          </p:nvSpPr>
          <p:spPr>
            <a:xfrm>
              <a:off x="6121606" y="6067638"/>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0" name="Oval 653"/>
            <p:cNvSpPr/>
            <p:nvPr/>
          </p:nvSpPr>
          <p:spPr>
            <a:xfrm>
              <a:off x="6124193" y="620467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1" name="Oval 654"/>
            <p:cNvSpPr/>
            <p:nvPr/>
          </p:nvSpPr>
          <p:spPr>
            <a:xfrm>
              <a:off x="6123572" y="6340403"/>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2" name="Oval 655"/>
            <p:cNvSpPr/>
            <p:nvPr/>
          </p:nvSpPr>
          <p:spPr>
            <a:xfrm>
              <a:off x="6350288" y="6066989"/>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3" name="Oval 656"/>
            <p:cNvSpPr/>
            <p:nvPr/>
          </p:nvSpPr>
          <p:spPr>
            <a:xfrm>
              <a:off x="6352876" y="6204021"/>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4" name="Oval 657"/>
            <p:cNvSpPr/>
            <p:nvPr/>
          </p:nvSpPr>
          <p:spPr>
            <a:xfrm>
              <a:off x="6352254" y="6339745"/>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sp>
          <p:nvSpPr>
            <p:cNvPr id="335" name="Oval 658"/>
            <p:cNvSpPr/>
            <p:nvPr/>
          </p:nvSpPr>
          <p:spPr>
            <a:xfrm>
              <a:off x="3498476" y="6576200"/>
              <a:ext cx="100401" cy="10426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0000"/>
            </a:solidFill>
            <a:ln w="19046" cap="flat">
              <a:solidFill>
                <a:srgbClr val="83BA24"/>
              </a:solidFill>
              <a:prstDash val="solid"/>
              <a:miter/>
            </a:ln>
            <a:effectLst>
              <a:outerShdw dist="22997" dir="5400000" algn="tl">
                <a:srgbClr val="000000">
                  <a:alpha val="35000"/>
                </a:srgbClr>
              </a:outerShdw>
            </a:effectLst>
          </p:spPr>
          <p:txBody>
            <a:bodyPr vert="horz" wrap="square" lIns="82953" tIns="41476" rIns="82953" bIns="41476" anchor="ctr" anchorCtr="1" compatLnSpc="1">
              <a:noAutofit/>
            </a:bodyPr>
            <a:lstStyle/>
            <a:p>
              <a:pPr algn="ctr" defTabSz="995452">
                <a:defRPr sz="1800" b="0" i="0" u="none" strike="noStrike" kern="0" cap="none" spc="0" baseline="0">
                  <a:solidFill>
                    <a:srgbClr val="000000"/>
                  </a:solidFill>
                  <a:uFillTx/>
                </a:defRPr>
              </a:pPr>
              <a:endParaRPr lang="en-US" sz="1778" baseline="30000">
                <a:solidFill>
                  <a:srgbClr val="6F6F6F"/>
                </a:solidFill>
                <a:latin typeface="Arial" pitchFamily="34"/>
                <a:cs typeface="Arial" pitchFamily="34"/>
              </a:endParaRPr>
            </a:p>
          </p:txBody>
        </p:sp>
      </p:grpSp>
      <p:sp>
        <p:nvSpPr>
          <p:cNvPr id="336" name="Bent Arrow 659"/>
          <p:cNvSpPr/>
          <p:nvPr/>
        </p:nvSpPr>
        <p:spPr>
          <a:xfrm rot="10799991">
            <a:off x="8158377" y="5295121"/>
            <a:ext cx="1083254" cy="492523"/>
          </a:xfrm>
          <a:custGeom>
            <a:avLst/>
            <a:gdLst>
              <a:gd name="f0" fmla="val 10800000"/>
              <a:gd name="f1" fmla="val 5400000"/>
              <a:gd name="f2" fmla="val 16200000"/>
              <a:gd name="f3" fmla="val 180"/>
              <a:gd name="f4" fmla="val w"/>
              <a:gd name="f5" fmla="val h"/>
              <a:gd name="f6" fmla="val ss"/>
              <a:gd name="f7" fmla="val 0"/>
              <a:gd name="f8" fmla="+- 0 0 5400000"/>
              <a:gd name="f9" fmla="val 29382"/>
              <a:gd name="f10" fmla="val 25000"/>
              <a:gd name="f11" fmla="val 43750"/>
              <a:gd name="f12" fmla="+- 0 0 -360"/>
              <a:gd name="f13" fmla="+- 0 0 -180"/>
              <a:gd name="f14" fmla="+- 0 0 -90"/>
              <a:gd name="f15" fmla="abs f4"/>
              <a:gd name="f16" fmla="abs f5"/>
              <a:gd name="f17" fmla="abs f6"/>
              <a:gd name="f18" fmla="*/ f12 f0 1"/>
              <a:gd name="f19" fmla="*/ f13 f0 1"/>
              <a:gd name="f20" fmla="*/ f14 f0 1"/>
              <a:gd name="f21" fmla="?: f15 f4 1"/>
              <a:gd name="f22" fmla="?: f16 f5 1"/>
              <a:gd name="f23" fmla="?: f17 f6 1"/>
              <a:gd name="f24" fmla="*/ f18 1 f3"/>
              <a:gd name="f25" fmla="*/ f19 1 f3"/>
              <a:gd name="f26" fmla="*/ f20 1 f3"/>
              <a:gd name="f27" fmla="*/ f21 1 21600"/>
              <a:gd name="f28" fmla="*/ f22 1 21600"/>
              <a:gd name="f29" fmla="*/ 21600 f21 1"/>
              <a:gd name="f30" fmla="*/ 21600 f22 1"/>
              <a:gd name="f31" fmla="+- f24 0 f1"/>
              <a:gd name="f32" fmla="+- f25 0 f1"/>
              <a:gd name="f33" fmla="+- f26 0 f1"/>
              <a:gd name="f34" fmla="min f28 f27"/>
              <a:gd name="f35" fmla="*/ f29 1 f23"/>
              <a:gd name="f36" fmla="*/ f30 1 f23"/>
              <a:gd name="f37" fmla="val f35"/>
              <a:gd name="f38" fmla="val f36"/>
              <a:gd name="f39" fmla="*/ f7 f34 1"/>
              <a:gd name="f40" fmla="+- f38 0 f7"/>
              <a:gd name="f41" fmla="+- f37 0 f7"/>
              <a:gd name="f42" fmla="*/ f37 f34 1"/>
              <a:gd name="f43" fmla="*/ f38 f34 1"/>
              <a:gd name="f44" fmla="min f41 f40"/>
              <a:gd name="f45" fmla="*/ f44 f9 1"/>
              <a:gd name="f46" fmla="*/ f44 f10 1"/>
              <a:gd name="f47" fmla="*/ f44 f11 1"/>
              <a:gd name="f48" fmla="*/ f45 1 100000"/>
              <a:gd name="f49" fmla="*/ f46 1 100000"/>
              <a:gd name="f50" fmla="*/ f47 1 100000"/>
              <a:gd name="f51" fmla="*/ f48 1 2"/>
              <a:gd name="f52" fmla="+- f37 0 f49"/>
              <a:gd name="f53" fmla="+- f50 0 f48"/>
              <a:gd name="f54" fmla="*/ f50 f34 1"/>
              <a:gd name="f55" fmla="*/ f49 f34 1"/>
              <a:gd name="f56" fmla="*/ f48 f34 1"/>
              <a:gd name="f57" fmla="+- f49 0 f51"/>
              <a:gd name="f58" fmla="max f53 0"/>
              <a:gd name="f59" fmla="*/ f52 f34 1"/>
              <a:gd name="f60" fmla="*/ f51 f34 1"/>
              <a:gd name="f61" fmla="+- f48 f58 0"/>
              <a:gd name="f62" fmla="+- f57 f48 0"/>
              <a:gd name="f63" fmla="+- f57 f50 0"/>
              <a:gd name="f64" fmla="*/ f57 f34 1"/>
              <a:gd name="f65" fmla="*/ f58 f34 1"/>
              <a:gd name="f66" fmla="+- f62 f57 0"/>
              <a:gd name="f67" fmla="*/ f63 f34 1"/>
              <a:gd name="f68" fmla="*/ f62 f34 1"/>
              <a:gd name="f69" fmla="*/ f61 f34 1"/>
              <a:gd name="f70" fmla="*/ f66 f34 1"/>
            </a:gdLst>
            <a:ahLst/>
            <a:cxnLst>
              <a:cxn ang="3cd4">
                <a:pos x="hc" y="t"/>
              </a:cxn>
              <a:cxn ang="0">
                <a:pos x="r" y="vc"/>
              </a:cxn>
              <a:cxn ang="cd4">
                <a:pos x="hc" y="b"/>
              </a:cxn>
              <a:cxn ang="cd2">
                <a:pos x="l" y="vc"/>
              </a:cxn>
              <a:cxn ang="f31">
                <a:pos x="f59" y="f39"/>
              </a:cxn>
              <a:cxn ang="f32">
                <a:pos x="f59" y="f70"/>
              </a:cxn>
              <a:cxn ang="f32">
                <a:pos x="f60" y="f43"/>
              </a:cxn>
              <a:cxn ang="f33">
                <a:pos x="f42" y="f55"/>
              </a:cxn>
            </a:cxnLst>
            <a:rect l="f39" t="f39" r="f42" b="f43"/>
            <a:pathLst>
              <a:path>
                <a:moveTo>
                  <a:pt x="f39" y="f43"/>
                </a:moveTo>
                <a:lnTo>
                  <a:pt x="f39" y="f67"/>
                </a:lnTo>
                <a:arcTo wR="f54" hR="f54" stAng="f0" swAng="f1"/>
                <a:lnTo>
                  <a:pt x="f59" y="f64"/>
                </a:lnTo>
                <a:lnTo>
                  <a:pt x="f59" y="f39"/>
                </a:lnTo>
                <a:lnTo>
                  <a:pt x="f42" y="f55"/>
                </a:lnTo>
                <a:lnTo>
                  <a:pt x="f59" y="f70"/>
                </a:lnTo>
                <a:lnTo>
                  <a:pt x="f59" y="f68"/>
                </a:lnTo>
                <a:lnTo>
                  <a:pt x="f69" y="f68"/>
                </a:lnTo>
                <a:arcTo wR="f65" hR="f65" stAng="f2" swAng="f8"/>
                <a:lnTo>
                  <a:pt x="f56" y="f43"/>
                </a:lnTo>
                <a:close/>
              </a:path>
            </a:pathLst>
          </a:custGeom>
          <a:solidFill>
            <a:srgbClr val="76B900"/>
          </a:solidFill>
          <a:ln w="25402" cap="flat">
            <a:solidFill>
              <a:srgbClr val="558700"/>
            </a:solidFill>
            <a:prstDash val="solid"/>
            <a:miter/>
          </a:ln>
        </p:spPr>
        <p:txBody>
          <a:bodyPr vert="horz" wrap="square" lIns="91438" tIns="45723" rIns="91438" bIns="45723" anchor="ctr" anchorCtr="1" compatLnSpc="1">
            <a:noAutofit/>
          </a:bodyPr>
          <a:lstStyle/>
          <a:p>
            <a:pPr algn="ctr" defTabSz="914422">
              <a:defRPr sz="1800" b="0" i="0" u="none" strike="noStrike" kern="0" cap="none" spc="0" baseline="0">
                <a:solidFill>
                  <a:srgbClr val="000000"/>
                </a:solidFill>
                <a:uFillTx/>
              </a:defRPr>
            </a:pPr>
            <a:endParaRPr lang="en-US" sz="1778">
              <a:solidFill>
                <a:srgbClr val="6F6F6F"/>
              </a:solidFill>
              <a:latin typeface="Arial" pitchFamily="34"/>
              <a:cs typeface="Arial" pitchFamily="34"/>
            </a:endParaRPr>
          </a:p>
        </p:txBody>
      </p:sp>
      <p:pic>
        <p:nvPicPr>
          <p:cNvPr id="337" name="Picture 17"/>
          <p:cNvPicPr>
            <a:picLocks noChangeAspect="1"/>
          </p:cNvPicPr>
          <p:nvPr/>
        </p:nvPicPr>
        <p:blipFill>
          <a:blip r:embed="rId6"/>
          <a:srcRect l="16693" t="3195" r="27031" b="8085"/>
          <a:stretch>
            <a:fillRect/>
          </a:stretch>
        </p:blipFill>
        <p:spPr>
          <a:xfrm>
            <a:off x="3241247" y="5231222"/>
            <a:ext cx="1116551" cy="1048464"/>
          </a:xfrm>
          <a:prstGeom prst="rect">
            <a:avLst/>
          </a:prstGeom>
          <a:noFill/>
          <a:ln cap="flat">
            <a:noFill/>
          </a:ln>
        </p:spPr>
      </p:pic>
      <p:sp>
        <p:nvSpPr>
          <p:cNvPr id="338" name="Rectangle 339"/>
          <p:cNvSpPr/>
          <p:nvPr/>
        </p:nvSpPr>
        <p:spPr>
          <a:xfrm>
            <a:off x="8584870" y="6677694"/>
            <a:ext cx="1904245" cy="190674"/>
          </a:xfrm>
          <a:prstGeom prst="rect">
            <a:avLst/>
          </a:prstGeom>
          <a:solidFill>
            <a:srgbClr val="222222"/>
          </a:solidFill>
          <a:ln cap="flat">
            <a:noFill/>
            <a:prstDash val="solid"/>
          </a:ln>
        </p:spPr>
        <p:txBody>
          <a:bodyPr vert="horz" wrap="square" lIns="82953" tIns="41476" rIns="82953" bIns="41476" anchor="ctr" anchorCtr="1" compatLnSpc="1">
            <a:noAutofit/>
          </a:bodyPr>
          <a:lstStyle/>
          <a:p>
            <a:pPr algn="ctr" defTabSz="829544">
              <a:defRPr sz="1800" b="0" i="0" u="none" strike="noStrike" kern="0" cap="none" spc="0" baseline="0">
                <a:solidFill>
                  <a:srgbClr val="000000"/>
                </a:solidFill>
                <a:uFillTx/>
              </a:defRPr>
            </a:pPr>
            <a:endParaRPr lang="en-MY" sz="1633">
              <a:solidFill>
                <a:srgbClr val="FFFFFF"/>
              </a:solidFill>
              <a:latin typeface="Trebuchet MS"/>
            </a:endParaRPr>
          </a:p>
        </p:txBody>
      </p:sp>
    </p:spTree>
    <p:extLst>
      <p:ext uri="{BB962C8B-B14F-4D97-AF65-F5344CB8AC3E}">
        <p14:creationId xmlns:p14="http://schemas.microsoft.com/office/powerpoint/2010/main" val="161532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77778E-6 1.44033E-6 L 0.06742 -0.14249 ">
                                      <p:cBhvr>
                                        <p:cTn id="6" dur="2000" fill="hold"/>
                                        <p:tgtEl>
                                          <p:spTgt spid="10"/>
                                        </p:tgtEl>
                                        <p:attrNameLst>
                                          <p:attrName>ppt_x</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4537E-6 -1.07969E-6 L 0.12442 -0.01131 ">
                                      <p:cBhvr>
                                        <p:cTn id="30" dur="2000" fill="hold"/>
                                        <p:tgtEl>
                                          <p:spTgt spid="8"/>
                                        </p:tgtEl>
                                        <p:attrNameLst>
                                          <p:attrName>ppt_x</p:attrName>
                                        </p:attrNameLst>
                                      </p:cBhvr>
                                    </p:animMotion>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8.33333E-7 -3.16195E-6 L 0.20269 0.06736 ">
                                      <p:cBhvr>
                                        <p:cTn id="40" dur="2000" fill="hold"/>
                                        <p:tgtEl>
                                          <p:spTgt spid="6"/>
                                        </p:tgtEl>
                                        <p:attrNameLst>
                                          <p:attrName>ppt_x</p:attrName>
                                        </p:attrNameLst>
                                      </p:cBhvr>
                                    </p:animMotion>
                                  </p:childTnLst>
                                </p:cTn>
                              </p:par>
                              <p:par>
                                <p:cTn id="41" presetID="1" presetClass="exit"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8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8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3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3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68" grpId="0"/>
      <p:bldP spid="168" grpId="1"/>
      <p:bldP spid="169" grpId="0" animBg="1"/>
      <p:bldP spid="170" grpId="0"/>
      <p:bldP spid="171" grpId="0" animBg="1"/>
      <p:bldP spid="172" grpId="0" animBg="1"/>
      <p:bldP spid="173" grpId="0"/>
      <p:bldP spid="174" grpId="0" animBg="1"/>
      <p:bldP spid="175" grpId="0" animBg="1"/>
      <p:bldP spid="177" grpId="0"/>
      <p:bldP spid="178" grpId="0" animBg="1"/>
      <p:bldP spid="179" grpId="0"/>
      <p:bldP spid="180" grpId="0" animBg="1"/>
      <p:bldP spid="33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neurons</a:t>
            </a:r>
          </a:p>
        </p:txBody>
      </p:sp>
      <p:sp>
        <p:nvSpPr>
          <p:cNvPr id="8" name="Oval 7"/>
          <p:cNvSpPr/>
          <p:nvPr/>
        </p:nvSpPr>
        <p:spPr>
          <a:xfrm>
            <a:off x="864568" y="4088362"/>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9" name="Oval 8"/>
          <p:cNvSpPr/>
          <p:nvPr/>
        </p:nvSpPr>
        <p:spPr>
          <a:xfrm>
            <a:off x="2191668" y="4088361"/>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10" name="Oval 9"/>
          <p:cNvSpPr/>
          <p:nvPr/>
        </p:nvSpPr>
        <p:spPr>
          <a:xfrm>
            <a:off x="3518768" y="4088359"/>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11" name="Oval 10"/>
          <p:cNvSpPr/>
          <p:nvPr/>
        </p:nvSpPr>
        <p:spPr>
          <a:xfrm>
            <a:off x="2191667" y="2553571"/>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cxnSp>
        <p:nvCxnSpPr>
          <p:cNvPr id="12" name="Straight Arrow Connector 11"/>
          <p:cNvCxnSpPr>
            <a:stCxn id="8" idx="0"/>
            <a:endCxn id="11" idx="3"/>
          </p:cNvCxnSpPr>
          <p:nvPr/>
        </p:nvCxnSpPr>
        <p:spPr>
          <a:xfrm flipV="1">
            <a:off x="1177638" y="3088014"/>
            <a:ext cx="1105724" cy="1000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9" idx="0"/>
            <a:endCxn id="11" idx="4"/>
          </p:cNvCxnSpPr>
          <p:nvPr/>
        </p:nvCxnSpPr>
        <p:spPr>
          <a:xfrm flipH="1" flipV="1">
            <a:off x="2504737" y="3179709"/>
            <a:ext cx="1" cy="908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0" idx="0"/>
            <a:endCxn id="11" idx="5"/>
          </p:cNvCxnSpPr>
          <p:nvPr/>
        </p:nvCxnSpPr>
        <p:spPr>
          <a:xfrm flipH="1" flipV="1">
            <a:off x="2726110" y="3088014"/>
            <a:ext cx="1105728" cy="10003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054625" y="3467351"/>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a:solidFill>
                  <a:srgbClr val="000000"/>
                </a:solidFill>
                <a:ea typeface="MS PGothic" pitchFamily="34" charset="-128"/>
              </a:rPr>
              <a:t>w</a:t>
            </a:r>
            <a:r>
              <a:rPr lang="en-US" sz="2000" baseline="-25000">
                <a:solidFill>
                  <a:srgbClr val="000000"/>
                </a:solidFill>
                <a:ea typeface="MS PGothic" pitchFamily="34" charset="-128"/>
              </a:rPr>
              <a:t>1</a:t>
            </a:r>
            <a:endParaRPr lang="en-US" sz="2000" dirty="0">
              <a:solidFill>
                <a:srgbClr val="000000"/>
              </a:solidFill>
              <a:ea typeface="MS PGothic" pitchFamily="34" charset="-128"/>
            </a:endParaRPr>
          </a:p>
        </p:txBody>
      </p:sp>
      <p:sp>
        <p:nvSpPr>
          <p:cNvPr id="16" name="TextBox 15"/>
          <p:cNvSpPr txBox="1"/>
          <p:nvPr/>
        </p:nvSpPr>
        <p:spPr>
          <a:xfrm>
            <a:off x="2029730" y="3467351"/>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w</a:t>
            </a:r>
            <a:r>
              <a:rPr lang="en-US" sz="2000" baseline="-25000" dirty="0">
                <a:solidFill>
                  <a:srgbClr val="000000"/>
                </a:solidFill>
                <a:ea typeface="MS PGothic" pitchFamily="34" charset="-128"/>
              </a:rPr>
              <a:t>2</a:t>
            </a:r>
            <a:endParaRPr lang="en-US" sz="2000" dirty="0">
              <a:solidFill>
                <a:srgbClr val="000000"/>
              </a:solidFill>
              <a:ea typeface="MS PGothic" pitchFamily="34" charset="-128"/>
            </a:endParaRPr>
          </a:p>
        </p:txBody>
      </p:sp>
      <p:sp>
        <p:nvSpPr>
          <p:cNvPr id="17" name="TextBox 16"/>
          <p:cNvSpPr txBox="1"/>
          <p:nvPr/>
        </p:nvSpPr>
        <p:spPr>
          <a:xfrm>
            <a:off x="2872007" y="3473647"/>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w</a:t>
            </a:r>
            <a:r>
              <a:rPr lang="en-US" sz="2000" baseline="-25000" dirty="0">
                <a:solidFill>
                  <a:srgbClr val="000000"/>
                </a:solidFill>
                <a:ea typeface="MS PGothic" pitchFamily="34" charset="-128"/>
              </a:rPr>
              <a:t>3</a:t>
            </a:r>
            <a:endParaRPr lang="en-US" sz="2000" dirty="0">
              <a:solidFill>
                <a:srgbClr val="000000"/>
              </a:solidFill>
              <a:ea typeface="MS PGothic" pitchFamily="34" charset="-128"/>
            </a:endParaRPr>
          </a:p>
        </p:txBody>
      </p:sp>
      <p:sp>
        <p:nvSpPr>
          <p:cNvPr id="18" name="TextBox 17"/>
          <p:cNvSpPr txBox="1"/>
          <p:nvPr/>
        </p:nvSpPr>
        <p:spPr>
          <a:xfrm>
            <a:off x="1002260" y="4216762"/>
            <a:ext cx="402674"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x</a:t>
            </a:r>
            <a:r>
              <a:rPr lang="en-US" sz="2000" baseline="-25000" dirty="0">
                <a:solidFill>
                  <a:srgbClr val="000000"/>
                </a:solidFill>
                <a:ea typeface="MS PGothic" pitchFamily="34" charset="-128"/>
              </a:rPr>
              <a:t>1</a:t>
            </a:r>
            <a:endParaRPr lang="en-US" sz="2000" dirty="0">
              <a:solidFill>
                <a:srgbClr val="000000"/>
              </a:solidFill>
              <a:ea typeface="MS PGothic" pitchFamily="34" charset="-128"/>
            </a:endParaRPr>
          </a:p>
        </p:txBody>
      </p:sp>
      <p:sp>
        <p:nvSpPr>
          <p:cNvPr id="19" name="TextBox 18"/>
          <p:cNvSpPr txBox="1"/>
          <p:nvPr/>
        </p:nvSpPr>
        <p:spPr>
          <a:xfrm>
            <a:off x="2325597" y="4216762"/>
            <a:ext cx="402674"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x</a:t>
            </a:r>
            <a:r>
              <a:rPr lang="en-US" sz="2000" baseline="-25000" dirty="0">
                <a:solidFill>
                  <a:srgbClr val="000000"/>
                </a:solidFill>
                <a:ea typeface="MS PGothic" pitchFamily="34" charset="-128"/>
              </a:rPr>
              <a:t>2</a:t>
            </a:r>
            <a:endParaRPr lang="en-US" sz="2000" dirty="0">
              <a:solidFill>
                <a:srgbClr val="000000"/>
              </a:solidFill>
              <a:ea typeface="MS PGothic" pitchFamily="34" charset="-128"/>
            </a:endParaRPr>
          </a:p>
        </p:txBody>
      </p:sp>
      <p:sp>
        <p:nvSpPr>
          <p:cNvPr id="20" name="TextBox 19"/>
          <p:cNvSpPr txBox="1"/>
          <p:nvPr/>
        </p:nvSpPr>
        <p:spPr>
          <a:xfrm>
            <a:off x="3672178" y="4216761"/>
            <a:ext cx="319318"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1</a:t>
            </a:r>
          </a:p>
        </p:txBody>
      </p:sp>
      <p:sp>
        <p:nvSpPr>
          <p:cNvPr id="21" name="TextBox 20"/>
          <p:cNvSpPr txBox="1"/>
          <p:nvPr/>
        </p:nvSpPr>
        <p:spPr>
          <a:xfrm>
            <a:off x="2371282" y="2660800"/>
            <a:ext cx="311303"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y</a:t>
            </a:r>
          </a:p>
        </p:txBody>
      </p:sp>
      <p:sp>
        <p:nvSpPr>
          <p:cNvPr id="22" name="TextBox 21"/>
          <p:cNvSpPr txBox="1"/>
          <p:nvPr/>
        </p:nvSpPr>
        <p:spPr>
          <a:xfrm>
            <a:off x="7274769" y="3376703"/>
            <a:ext cx="2316660" cy="646331"/>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y=F(w</a:t>
            </a:r>
            <a:r>
              <a:rPr lang="en-US" sz="2000" baseline="-25000" dirty="0">
                <a:solidFill>
                  <a:srgbClr val="000000"/>
                </a:solidFill>
                <a:ea typeface="MS PGothic" pitchFamily="34" charset="-128"/>
              </a:rPr>
              <a:t>1</a:t>
            </a:r>
            <a:r>
              <a:rPr lang="en-US" sz="2000" dirty="0">
                <a:solidFill>
                  <a:srgbClr val="000000"/>
                </a:solidFill>
                <a:ea typeface="MS PGothic" pitchFamily="34" charset="-128"/>
              </a:rPr>
              <a:t>x</a:t>
            </a:r>
            <a:r>
              <a:rPr lang="en-US" sz="2000" baseline="-25000" dirty="0">
                <a:solidFill>
                  <a:srgbClr val="000000"/>
                </a:solidFill>
                <a:ea typeface="MS PGothic" pitchFamily="34" charset="-128"/>
              </a:rPr>
              <a:t>1</a:t>
            </a:r>
            <a:r>
              <a:rPr lang="en-US" sz="2000" dirty="0">
                <a:solidFill>
                  <a:srgbClr val="000000"/>
                </a:solidFill>
                <a:ea typeface="MS PGothic" pitchFamily="34" charset="-128"/>
              </a:rPr>
              <a:t>+w</a:t>
            </a:r>
            <a:r>
              <a:rPr lang="en-US" sz="2000" baseline="-25000" dirty="0">
                <a:solidFill>
                  <a:srgbClr val="000000"/>
                </a:solidFill>
                <a:ea typeface="MS PGothic" pitchFamily="34" charset="-128"/>
              </a:rPr>
              <a:t>2</a:t>
            </a:r>
            <a:r>
              <a:rPr lang="en-US" sz="2000" dirty="0">
                <a:solidFill>
                  <a:srgbClr val="000000"/>
                </a:solidFill>
                <a:ea typeface="MS PGothic" pitchFamily="34" charset="-128"/>
              </a:rPr>
              <a:t>x</a:t>
            </a:r>
            <a:r>
              <a:rPr lang="en-US" sz="2000" baseline="-25000" dirty="0">
                <a:solidFill>
                  <a:srgbClr val="000000"/>
                </a:solidFill>
                <a:ea typeface="MS PGothic" pitchFamily="34" charset="-128"/>
              </a:rPr>
              <a:t>2</a:t>
            </a:r>
            <a:r>
              <a:rPr lang="en-US" sz="2000" dirty="0">
                <a:solidFill>
                  <a:srgbClr val="000000"/>
                </a:solidFill>
                <a:ea typeface="MS PGothic" pitchFamily="34" charset="-128"/>
              </a:rPr>
              <a:t>+w</a:t>
            </a:r>
            <a:r>
              <a:rPr lang="en-US" sz="2000" baseline="-25000" dirty="0">
                <a:solidFill>
                  <a:srgbClr val="000000"/>
                </a:solidFill>
                <a:ea typeface="MS PGothic" pitchFamily="34" charset="-128"/>
              </a:rPr>
              <a:t>3</a:t>
            </a:r>
            <a:r>
              <a:rPr lang="en-US" sz="2000" dirty="0">
                <a:solidFill>
                  <a:srgbClr val="000000"/>
                </a:solidFill>
                <a:ea typeface="MS PGothic" pitchFamily="34" charset="-128"/>
              </a:rPr>
              <a:t>)</a:t>
            </a:r>
          </a:p>
          <a:p>
            <a:pPr algn="ctr" fontAlgn="base">
              <a:lnSpc>
                <a:spcPct val="90000"/>
              </a:lnSpc>
              <a:spcBef>
                <a:spcPct val="0"/>
              </a:spcBef>
              <a:spcAft>
                <a:spcPct val="0"/>
              </a:spcAft>
            </a:pPr>
            <a:endParaRPr lang="en-US" sz="2000" dirty="0">
              <a:solidFill>
                <a:srgbClr val="000000"/>
              </a:solidFill>
              <a:ea typeface="MS PGothic" pitchFamily="34" charset="-128"/>
            </a:endParaRPr>
          </a:p>
        </p:txBody>
      </p:sp>
      <p:sp>
        <p:nvSpPr>
          <p:cNvPr id="23" name="TextBox 22"/>
          <p:cNvSpPr txBox="1"/>
          <p:nvPr/>
        </p:nvSpPr>
        <p:spPr>
          <a:xfrm>
            <a:off x="1785321" y="1914604"/>
            <a:ext cx="1281120"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AND Gate</a:t>
            </a:r>
          </a:p>
        </p:txBody>
      </p:sp>
      <p:pic>
        <p:nvPicPr>
          <p:cNvPr id="3" name="Picture 2"/>
          <p:cNvPicPr>
            <a:picLocks noChangeAspect="1"/>
          </p:cNvPicPr>
          <p:nvPr/>
        </p:nvPicPr>
        <p:blipFill>
          <a:blip r:embed="rId2"/>
          <a:stretch>
            <a:fillRect/>
          </a:stretch>
        </p:blipFill>
        <p:spPr>
          <a:xfrm>
            <a:off x="6027154" y="1157671"/>
            <a:ext cx="4811889" cy="2088444"/>
          </a:xfrm>
          <a:prstGeom prst="rect">
            <a:avLst/>
          </a:prstGeom>
        </p:spPr>
      </p:pic>
      <p:sp>
        <p:nvSpPr>
          <p:cNvPr id="4" name="TextBox 3"/>
          <p:cNvSpPr txBox="1"/>
          <p:nvPr/>
        </p:nvSpPr>
        <p:spPr>
          <a:xfrm>
            <a:off x="6798261" y="673141"/>
            <a:ext cx="326967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fontAlgn="base">
              <a:lnSpc>
                <a:spcPct val="90000"/>
              </a:lnSpc>
              <a:spcBef>
                <a:spcPct val="0"/>
              </a:spcBef>
              <a:spcAft>
                <a:spcPct val="0"/>
              </a:spcAft>
            </a:pPr>
            <a:r>
              <a:rPr lang="en-US" sz="2000" dirty="0">
                <a:solidFill>
                  <a:srgbClr val="000000"/>
                </a:solidFill>
              </a:rPr>
              <a:t>F(x) = Activation Function</a:t>
            </a:r>
          </a:p>
        </p:txBody>
      </p:sp>
      <p:sp>
        <p:nvSpPr>
          <p:cNvPr id="24" name="Left Brace 23"/>
          <p:cNvSpPr/>
          <p:nvPr/>
        </p:nvSpPr>
        <p:spPr>
          <a:xfrm rot="16200000">
            <a:off x="1355581" y="3779836"/>
            <a:ext cx="953954" cy="2416889"/>
          </a:xfrm>
          <a:prstGeom prst="leftBrace">
            <a:avLst>
              <a:gd name="adj1" fmla="val 8333"/>
              <a:gd name="adj2" fmla="val 44725"/>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2000">
              <a:solidFill>
                <a:srgbClr val="FFFFFF"/>
              </a:solidFill>
            </a:endParaRPr>
          </a:p>
        </p:txBody>
      </p:sp>
      <p:sp>
        <p:nvSpPr>
          <p:cNvPr id="25" name="TextBox 24"/>
          <p:cNvSpPr txBox="1"/>
          <p:nvPr/>
        </p:nvSpPr>
        <p:spPr>
          <a:xfrm>
            <a:off x="875718" y="5582826"/>
            <a:ext cx="161133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fontAlgn="base">
              <a:lnSpc>
                <a:spcPct val="90000"/>
              </a:lnSpc>
              <a:spcBef>
                <a:spcPct val="0"/>
              </a:spcBef>
              <a:spcAft>
                <a:spcPct val="0"/>
              </a:spcAft>
            </a:pPr>
            <a:r>
              <a:rPr lang="en-US" sz="2000" dirty="0">
                <a:solidFill>
                  <a:srgbClr val="000000"/>
                </a:solidFill>
              </a:rPr>
              <a:t>Input: 0 or 1</a:t>
            </a:r>
          </a:p>
        </p:txBody>
      </p:sp>
      <p:graphicFrame>
        <p:nvGraphicFramePr>
          <p:cNvPr id="26" name="Table 25"/>
          <p:cNvGraphicFramePr>
            <a:graphicFrameLocks noGrp="1"/>
          </p:cNvGraphicFramePr>
          <p:nvPr>
            <p:extLst/>
          </p:nvPr>
        </p:nvGraphicFramePr>
        <p:xfrm>
          <a:off x="6305449" y="4136257"/>
          <a:ext cx="4255296" cy="2216060"/>
        </p:xfrm>
        <a:graphic>
          <a:graphicData uri="http://schemas.openxmlformats.org/drawingml/2006/table">
            <a:tbl>
              <a:tblPr firstRow="1" bandRow="1">
                <a:tableStyleId>{793D81CF-94F2-401A-BA57-92F5A7B2D0C5}</a:tableStyleId>
              </a:tblPr>
              <a:tblGrid>
                <a:gridCol w="1418432">
                  <a:extLst>
                    <a:ext uri="{9D8B030D-6E8A-4147-A177-3AD203B41FA5}">
                      <a16:colId xmlns="" xmlns:a16="http://schemas.microsoft.com/office/drawing/2014/main" val="20000"/>
                    </a:ext>
                  </a:extLst>
                </a:gridCol>
                <a:gridCol w="1418432">
                  <a:extLst>
                    <a:ext uri="{9D8B030D-6E8A-4147-A177-3AD203B41FA5}">
                      <a16:colId xmlns="" xmlns:a16="http://schemas.microsoft.com/office/drawing/2014/main" val="20001"/>
                    </a:ext>
                  </a:extLst>
                </a:gridCol>
                <a:gridCol w="1418432">
                  <a:extLst>
                    <a:ext uri="{9D8B030D-6E8A-4147-A177-3AD203B41FA5}">
                      <a16:colId xmlns="" xmlns:a16="http://schemas.microsoft.com/office/drawing/2014/main" val="20002"/>
                    </a:ext>
                  </a:extLst>
                </a:gridCol>
              </a:tblGrid>
              <a:tr h="443212">
                <a:tc>
                  <a:txBody>
                    <a:bodyPr/>
                    <a:lstStyle/>
                    <a:p>
                      <a:pPr algn="ctr"/>
                      <a:r>
                        <a:rPr lang="en-US" sz="2200" dirty="0">
                          <a:solidFill>
                            <a:sysClr val="windowText" lastClr="000000"/>
                          </a:solidFill>
                        </a:rPr>
                        <a:t>x1</a:t>
                      </a:r>
                    </a:p>
                  </a:txBody>
                  <a:tcPr marL="101600" marR="101600" marT="50800" marB="50800"/>
                </a:tc>
                <a:tc>
                  <a:txBody>
                    <a:bodyPr/>
                    <a:lstStyle/>
                    <a:p>
                      <a:pPr algn="ctr"/>
                      <a:r>
                        <a:rPr lang="en-US" sz="2200" dirty="0">
                          <a:solidFill>
                            <a:sysClr val="windowText" lastClr="000000"/>
                          </a:solidFill>
                        </a:rPr>
                        <a:t>x2</a:t>
                      </a:r>
                    </a:p>
                  </a:txBody>
                  <a:tcPr marL="101600" marR="101600" marT="50800" marB="50800"/>
                </a:tc>
                <a:tc>
                  <a:txBody>
                    <a:bodyPr/>
                    <a:lstStyle/>
                    <a:p>
                      <a:pPr algn="ctr"/>
                      <a:r>
                        <a:rPr lang="en-US" sz="2200" dirty="0">
                          <a:solidFill>
                            <a:sysClr val="windowText" lastClr="000000"/>
                          </a:solidFill>
                        </a:rPr>
                        <a:t>y</a:t>
                      </a:r>
                    </a:p>
                  </a:txBody>
                  <a:tcPr marL="101600" marR="101600" marT="50800" marB="50800"/>
                </a:tc>
                <a:extLst>
                  <a:ext uri="{0D108BD9-81ED-4DB2-BD59-A6C34878D82A}">
                    <a16:rowId xmlns="" xmlns:a16="http://schemas.microsoft.com/office/drawing/2014/main" val="10000"/>
                  </a:ext>
                </a:extLst>
              </a:tr>
              <a:tr h="443212">
                <a:tc>
                  <a:txBody>
                    <a:bodyPr/>
                    <a:lstStyle/>
                    <a:p>
                      <a:pPr algn="ctr"/>
                      <a:r>
                        <a:rPr lang="en-US" sz="2200" dirty="0">
                          <a:solidFill>
                            <a:sysClr val="windowText" lastClr="000000"/>
                          </a:solidFill>
                        </a:rPr>
                        <a:t>0</a:t>
                      </a:r>
                    </a:p>
                  </a:txBody>
                  <a:tcPr marL="101600" marR="101600" marT="50800" marB="50800"/>
                </a:tc>
                <a:tc>
                  <a:txBody>
                    <a:bodyPr/>
                    <a:lstStyle/>
                    <a:p>
                      <a:pPr algn="ctr"/>
                      <a:r>
                        <a:rPr lang="en-US" sz="2200" dirty="0">
                          <a:solidFill>
                            <a:sysClr val="windowText" lastClr="000000"/>
                          </a:solidFill>
                        </a:rPr>
                        <a:t>0</a:t>
                      </a:r>
                    </a:p>
                  </a:txBody>
                  <a:tcPr marL="101600" marR="101600" marT="50800" marB="50800"/>
                </a:tc>
                <a:tc>
                  <a:txBody>
                    <a:bodyPr/>
                    <a:lstStyle/>
                    <a:p>
                      <a:pPr algn="ctr"/>
                      <a:r>
                        <a:rPr lang="en-US" sz="2200" dirty="0">
                          <a:solidFill>
                            <a:sysClr val="windowText" lastClr="000000"/>
                          </a:solidFill>
                        </a:rPr>
                        <a:t>0</a:t>
                      </a:r>
                    </a:p>
                  </a:txBody>
                  <a:tcPr marL="101600" marR="101600" marT="50800" marB="50800"/>
                </a:tc>
                <a:extLst>
                  <a:ext uri="{0D108BD9-81ED-4DB2-BD59-A6C34878D82A}">
                    <a16:rowId xmlns="" xmlns:a16="http://schemas.microsoft.com/office/drawing/2014/main" val="10001"/>
                  </a:ext>
                </a:extLst>
              </a:tr>
              <a:tr h="443212">
                <a:tc>
                  <a:txBody>
                    <a:bodyPr/>
                    <a:lstStyle/>
                    <a:p>
                      <a:pPr algn="ctr"/>
                      <a:r>
                        <a:rPr lang="en-US" sz="2200" dirty="0">
                          <a:solidFill>
                            <a:sysClr val="windowText" lastClr="000000"/>
                          </a:solidFill>
                        </a:rPr>
                        <a:t>1</a:t>
                      </a:r>
                    </a:p>
                  </a:txBody>
                  <a:tcPr marL="101600" marR="101600" marT="50800" marB="50800"/>
                </a:tc>
                <a:tc>
                  <a:txBody>
                    <a:bodyPr/>
                    <a:lstStyle/>
                    <a:p>
                      <a:pPr algn="ctr"/>
                      <a:r>
                        <a:rPr lang="en-US" sz="2200" dirty="0">
                          <a:solidFill>
                            <a:sysClr val="windowText" lastClr="000000"/>
                          </a:solidFill>
                        </a:rPr>
                        <a:t>0</a:t>
                      </a:r>
                    </a:p>
                  </a:txBody>
                  <a:tcPr marL="101600" marR="101600" marT="50800" marB="50800"/>
                </a:tc>
                <a:tc>
                  <a:txBody>
                    <a:bodyPr/>
                    <a:lstStyle/>
                    <a:p>
                      <a:pPr algn="ctr"/>
                      <a:r>
                        <a:rPr lang="en-US" sz="2200" dirty="0">
                          <a:solidFill>
                            <a:sysClr val="windowText" lastClr="000000"/>
                          </a:solidFill>
                        </a:rPr>
                        <a:t>0</a:t>
                      </a:r>
                    </a:p>
                  </a:txBody>
                  <a:tcPr marL="101600" marR="101600" marT="50800" marB="50800"/>
                </a:tc>
                <a:extLst>
                  <a:ext uri="{0D108BD9-81ED-4DB2-BD59-A6C34878D82A}">
                    <a16:rowId xmlns="" xmlns:a16="http://schemas.microsoft.com/office/drawing/2014/main" val="10002"/>
                  </a:ext>
                </a:extLst>
              </a:tr>
              <a:tr h="443212">
                <a:tc>
                  <a:txBody>
                    <a:bodyPr/>
                    <a:lstStyle/>
                    <a:p>
                      <a:pPr algn="ctr"/>
                      <a:r>
                        <a:rPr lang="en-US" sz="2200" dirty="0">
                          <a:solidFill>
                            <a:sysClr val="windowText" lastClr="000000"/>
                          </a:solidFill>
                        </a:rPr>
                        <a:t>0</a:t>
                      </a:r>
                    </a:p>
                  </a:txBody>
                  <a:tcPr marL="101600" marR="101600" marT="50800" marB="50800"/>
                </a:tc>
                <a:tc>
                  <a:txBody>
                    <a:bodyPr/>
                    <a:lstStyle/>
                    <a:p>
                      <a:pPr algn="ctr"/>
                      <a:r>
                        <a:rPr lang="en-US" sz="2200" dirty="0">
                          <a:solidFill>
                            <a:sysClr val="windowText" lastClr="000000"/>
                          </a:solidFill>
                        </a:rPr>
                        <a:t>1</a:t>
                      </a:r>
                    </a:p>
                  </a:txBody>
                  <a:tcPr marL="101600" marR="101600" marT="50800" marB="50800"/>
                </a:tc>
                <a:tc>
                  <a:txBody>
                    <a:bodyPr/>
                    <a:lstStyle/>
                    <a:p>
                      <a:pPr algn="ctr"/>
                      <a:r>
                        <a:rPr lang="en-US" sz="2200" dirty="0">
                          <a:solidFill>
                            <a:sysClr val="windowText" lastClr="000000"/>
                          </a:solidFill>
                        </a:rPr>
                        <a:t>0</a:t>
                      </a:r>
                    </a:p>
                  </a:txBody>
                  <a:tcPr marL="101600" marR="101600" marT="50800" marB="50800"/>
                </a:tc>
                <a:extLst>
                  <a:ext uri="{0D108BD9-81ED-4DB2-BD59-A6C34878D82A}">
                    <a16:rowId xmlns="" xmlns:a16="http://schemas.microsoft.com/office/drawing/2014/main" val="10003"/>
                  </a:ext>
                </a:extLst>
              </a:tr>
              <a:tr h="443212">
                <a:tc>
                  <a:txBody>
                    <a:bodyPr/>
                    <a:lstStyle/>
                    <a:p>
                      <a:pPr algn="ctr"/>
                      <a:r>
                        <a:rPr lang="en-US" sz="2200" dirty="0">
                          <a:solidFill>
                            <a:sysClr val="windowText" lastClr="000000"/>
                          </a:solidFill>
                        </a:rPr>
                        <a:t>1</a:t>
                      </a:r>
                    </a:p>
                  </a:txBody>
                  <a:tcPr marL="101600" marR="101600" marT="50800" marB="50800"/>
                </a:tc>
                <a:tc>
                  <a:txBody>
                    <a:bodyPr/>
                    <a:lstStyle/>
                    <a:p>
                      <a:pPr algn="ctr"/>
                      <a:r>
                        <a:rPr lang="en-US" sz="2200" dirty="0">
                          <a:solidFill>
                            <a:sysClr val="windowText" lastClr="000000"/>
                          </a:solidFill>
                        </a:rPr>
                        <a:t>1</a:t>
                      </a:r>
                    </a:p>
                  </a:txBody>
                  <a:tcPr marL="101600" marR="101600" marT="50800" marB="50800"/>
                </a:tc>
                <a:tc>
                  <a:txBody>
                    <a:bodyPr/>
                    <a:lstStyle/>
                    <a:p>
                      <a:pPr algn="ctr"/>
                      <a:r>
                        <a:rPr lang="en-US" sz="2200" dirty="0">
                          <a:solidFill>
                            <a:sysClr val="windowText" lastClr="000000"/>
                          </a:solidFill>
                        </a:rPr>
                        <a:t>1</a:t>
                      </a:r>
                    </a:p>
                  </a:txBody>
                  <a:tcPr marL="101600" marR="101600" marT="50800" marB="5080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89167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neurons</a:t>
            </a:r>
          </a:p>
        </p:txBody>
      </p:sp>
      <p:sp>
        <p:nvSpPr>
          <p:cNvPr id="8" name="Oval 7"/>
          <p:cNvSpPr/>
          <p:nvPr/>
        </p:nvSpPr>
        <p:spPr>
          <a:xfrm>
            <a:off x="864568" y="4088362"/>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9" name="Oval 8"/>
          <p:cNvSpPr/>
          <p:nvPr/>
        </p:nvSpPr>
        <p:spPr>
          <a:xfrm>
            <a:off x="2191668" y="4088361"/>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10" name="Oval 9"/>
          <p:cNvSpPr/>
          <p:nvPr/>
        </p:nvSpPr>
        <p:spPr>
          <a:xfrm>
            <a:off x="3518768" y="4088359"/>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sp>
        <p:nvSpPr>
          <p:cNvPr id="11" name="Oval 10"/>
          <p:cNvSpPr/>
          <p:nvPr/>
        </p:nvSpPr>
        <p:spPr>
          <a:xfrm>
            <a:off x="2191667" y="2553571"/>
            <a:ext cx="626139" cy="62613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000">
              <a:solidFill>
                <a:srgbClr val="000000"/>
              </a:solidFill>
            </a:endParaRPr>
          </a:p>
        </p:txBody>
      </p:sp>
      <p:cxnSp>
        <p:nvCxnSpPr>
          <p:cNvPr id="12" name="Straight Arrow Connector 11"/>
          <p:cNvCxnSpPr>
            <a:stCxn id="8" idx="0"/>
            <a:endCxn id="11" idx="3"/>
          </p:cNvCxnSpPr>
          <p:nvPr/>
        </p:nvCxnSpPr>
        <p:spPr>
          <a:xfrm flipV="1">
            <a:off x="1177638" y="3088014"/>
            <a:ext cx="1105724" cy="1000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9" idx="0"/>
            <a:endCxn id="11" idx="4"/>
          </p:cNvCxnSpPr>
          <p:nvPr/>
        </p:nvCxnSpPr>
        <p:spPr>
          <a:xfrm flipH="1" flipV="1">
            <a:off x="2504737" y="3179709"/>
            <a:ext cx="1" cy="908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10" idx="0"/>
            <a:endCxn id="11" idx="5"/>
          </p:cNvCxnSpPr>
          <p:nvPr/>
        </p:nvCxnSpPr>
        <p:spPr>
          <a:xfrm flipH="1" flipV="1">
            <a:off x="2726110" y="3088014"/>
            <a:ext cx="1105728" cy="10003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054625" y="3467351"/>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a:solidFill>
                  <a:srgbClr val="000000"/>
                </a:solidFill>
                <a:ea typeface="MS PGothic" pitchFamily="34" charset="-128"/>
              </a:rPr>
              <a:t>w</a:t>
            </a:r>
            <a:r>
              <a:rPr lang="en-US" sz="2000" baseline="-25000">
                <a:solidFill>
                  <a:srgbClr val="000000"/>
                </a:solidFill>
                <a:ea typeface="MS PGothic" pitchFamily="34" charset="-128"/>
              </a:rPr>
              <a:t>1</a:t>
            </a:r>
            <a:endParaRPr lang="en-US" sz="2000" dirty="0">
              <a:solidFill>
                <a:srgbClr val="000000"/>
              </a:solidFill>
              <a:ea typeface="MS PGothic" pitchFamily="34" charset="-128"/>
            </a:endParaRPr>
          </a:p>
        </p:txBody>
      </p:sp>
      <p:sp>
        <p:nvSpPr>
          <p:cNvPr id="16" name="TextBox 15"/>
          <p:cNvSpPr txBox="1"/>
          <p:nvPr/>
        </p:nvSpPr>
        <p:spPr>
          <a:xfrm>
            <a:off x="2029730" y="3467351"/>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w</a:t>
            </a:r>
            <a:r>
              <a:rPr lang="en-US" sz="2000" baseline="-25000" dirty="0">
                <a:solidFill>
                  <a:srgbClr val="000000"/>
                </a:solidFill>
                <a:ea typeface="MS PGothic" pitchFamily="34" charset="-128"/>
              </a:rPr>
              <a:t>2</a:t>
            </a:r>
            <a:endParaRPr lang="en-US" sz="2000" dirty="0">
              <a:solidFill>
                <a:srgbClr val="000000"/>
              </a:solidFill>
              <a:ea typeface="MS PGothic" pitchFamily="34" charset="-128"/>
            </a:endParaRPr>
          </a:p>
        </p:txBody>
      </p:sp>
      <p:sp>
        <p:nvSpPr>
          <p:cNvPr id="17" name="TextBox 16"/>
          <p:cNvSpPr txBox="1"/>
          <p:nvPr/>
        </p:nvSpPr>
        <p:spPr>
          <a:xfrm>
            <a:off x="2872007" y="3473647"/>
            <a:ext cx="465191"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w</a:t>
            </a:r>
            <a:r>
              <a:rPr lang="en-US" sz="2000" baseline="-25000" dirty="0">
                <a:solidFill>
                  <a:srgbClr val="000000"/>
                </a:solidFill>
                <a:ea typeface="MS PGothic" pitchFamily="34" charset="-128"/>
              </a:rPr>
              <a:t>3</a:t>
            </a:r>
            <a:endParaRPr lang="en-US" sz="2000" dirty="0">
              <a:solidFill>
                <a:srgbClr val="000000"/>
              </a:solidFill>
              <a:ea typeface="MS PGothic" pitchFamily="34" charset="-128"/>
            </a:endParaRPr>
          </a:p>
        </p:txBody>
      </p:sp>
      <p:sp>
        <p:nvSpPr>
          <p:cNvPr id="18" name="TextBox 17"/>
          <p:cNvSpPr txBox="1"/>
          <p:nvPr/>
        </p:nvSpPr>
        <p:spPr>
          <a:xfrm>
            <a:off x="1002260" y="4216762"/>
            <a:ext cx="402674"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x</a:t>
            </a:r>
            <a:r>
              <a:rPr lang="en-US" sz="2000" baseline="-25000" dirty="0">
                <a:solidFill>
                  <a:srgbClr val="000000"/>
                </a:solidFill>
                <a:ea typeface="MS PGothic" pitchFamily="34" charset="-128"/>
              </a:rPr>
              <a:t>1</a:t>
            </a:r>
            <a:endParaRPr lang="en-US" sz="2000" dirty="0">
              <a:solidFill>
                <a:srgbClr val="000000"/>
              </a:solidFill>
              <a:ea typeface="MS PGothic" pitchFamily="34" charset="-128"/>
            </a:endParaRPr>
          </a:p>
        </p:txBody>
      </p:sp>
      <p:sp>
        <p:nvSpPr>
          <p:cNvPr id="19" name="TextBox 18"/>
          <p:cNvSpPr txBox="1"/>
          <p:nvPr/>
        </p:nvSpPr>
        <p:spPr>
          <a:xfrm>
            <a:off x="2325597" y="4216762"/>
            <a:ext cx="402674"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x</a:t>
            </a:r>
            <a:r>
              <a:rPr lang="en-US" sz="2000" baseline="-25000" dirty="0">
                <a:solidFill>
                  <a:srgbClr val="000000"/>
                </a:solidFill>
                <a:ea typeface="MS PGothic" pitchFamily="34" charset="-128"/>
              </a:rPr>
              <a:t>2</a:t>
            </a:r>
            <a:endParaRPr lang="en-US" sz="2000" dirty="0">
              <a:solidFill>
                <a:srgbClr val="000000"/>
              </a:solidFill>
              <a:ea typeface="MS PGothic" pitchFamily="34" charset="-128"/>
            </a:endParaRPr>
          </a:p>
        </p:txBody>
      </p:sp>
      <p:sp>
        <p:nvSpPr>
          <p:cNvPr id="20" name="TextBox 19"/>
          <p:cNvSpPr txBox="1"/>
          <p:nvPr/>
        </p:nvSpPr>
        <p:spPr>
          <a:xfrm>
            <a:off x="3672178" y="4216761"/>
            <a:ext cx="319318"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1</a:t>
            </a:r>
          </a:p>
        </p:txBody>
      </p:sp>
      <p:sp>
        <p:nvSpPr>
          <p:cNvPr id="21" name="TextBox 20"/>
          <p:cNvSpPr txBox="1"/>
          <p:nvPr/>
        </p:nvSpPr>
        <p:spPr>
          <a:xfrm>
            <a:off x="2371282" y="2660800"/>
            <a:ext cx="311303"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y</a:t>
            </a:r>
          </a:p>
        </p:txBody>
      </p:sp>
      <p:sp>
        <p:nvSpPr>
          <p:cNvPr id="22" name="TextBox 21"/>
          <p:cNvSpPr txBox="1"/>
          <p:nvPr/>
        </p:nvSpPr>
        <p:spPr>
          <a:xfrm>
            <a:off x="7274769" y="3376703"/>
            <a:ext cx="2316660" cy="646331"/>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y=F(w</a:t>
            </a:r>
            <a:r>
              <a:rPr lang="en-US" sz="2000" baseline="-25000" dirty="0">
                <a:solidFill>
                  <a:srgbClr val="000000"/>
                </a:solidFill>
                <a:ea typeface="MS PGothic" pitchFamily="34" charset="-128"/>
              </a:rPr>
              <a:t>1</a:t>
            </a:r>
            <a:r>
              <a:rPr lang="en-US" sz="2000" dirty="0">
                <a:solidFill>
                  <a:srgbClr val="000000"/>
                </a:solidFill>
                <a:ea typeface="MS PGothic" pitchFamily="34" charset="-128"/>
              </a:rPr>
              <a:t>x</a:t>
            </a:r>
            <a:r>
              <a:rPr lang="en-US" sz="2000" baseline="-25000" dirty="0">
                <a:solidFill>
                  <a:srgbClr val="000000"/>
                </a:solidFill>
                <a:ea typeface="MS PGothic" pitchFamily="34" charset="-128"/>
              </a:rPr>
              <a:t>1</a:t>
            </a:r>
            <a:r>
              <a:rPr lang="en-US" sz="2000" dirty="0">
                <a:solidFill>
                  <a:srgbClr val="000000"/>
                </a:solidFill>
                <a:ea typeface="MS PGothic" pitchFamily="34" charset="-128"/>
              </a:rPr>
              <a:t>+w</a:t>
            </a:r>
            <a:r>
              <a:rPr lang="en-US" sz="2000" baseline="-25000" dirty="0">
                <a:solidFill>
                  <a:srgbClr val="000000"/>
                </a:solidFill>
                <a:ea typeface="MS PGothic" pitchFamily="34" charset="-128"/>
              </a:rPr>
              <a:t>2</a:t>
            </a:r>
            <a:r>
              <a:rPr lang="en-US" sz="2000" dirty="0">
                <a:solidFill>
                  <a:srgbClr val="000000"/>
                </a:solidFill>
                <a:ea typeface="MS PGothic" pitchFamily="34" charset="-128"/>
              </a:rPr>
              <a:t>x</a:t>
            </a:r>
            <a:r>
              <a:rPr lang="en-US" sz="2000" baseline="-25000" dirty="0">
                <a:solidFill>
                  <a:srgbClr val="000000"/>
                </a:solidFill>
                <a:ea typeface="MS PGothic" pitchFamily="34" charset="-128"/>
              </a:rPr>
              <a:t>2</a:t>
            </a:r>
            <a:r>
              <a:rPr lang="en-US" sz="2000" dirty="0">
                <a:solidFill>
                  <a:srgbClr val="000000"/>
                </a:solidFill>
                <a:ea typeface="MS PGothic" pitchFamily="34" charset="-128"/>
              </a:rPr>
              <a:t>+w</a:t>
            </a:r>
            <a:r>
              <a:rPr lang="en-US" sz="2000" baseline="-25000" dirty="0">
                <a:solidFill>
                  <a:srgbClr val="000000"/>
                </a:solidFill>
                <a:ea typeface="MS PGothic" pitchFamily="34" charset="-128"/>
              </a:rPr>
              <a:t>3</a:t>
            </a:r>
            <a:r>
              <a:rPr lang="en-US" sz="2000" dirty="0">
                <a:solidFill>
                  <a:srgbClr val="000000"/>
                </a:solidFill>
                <a:ea typeface="MS PGothic" pitchFamily="34" charset="-128"/>
              </a:rPr>
              <a:t>)</a:t>
            </a:r>
          </a:p>
          <a:p>
            <a:pPr algn="ctr" fontAlgn="base">
              <a:lnSpc>
                <a:spcPct val="90000"/>
              </a:lnSpc>
              <a:spcBef>
                <a:spcPct val="0"/>
              </a:spcBef>
              <a:spcAft>
                <a:spcPct val="0"/>
              </a:spcAft>
            </a:pPr>
            <a:endParaRPr lang="en-US" sz="2000" dirty="0">
              <a:solidFill>
                <a:srgbClr val="000000"/>
              </a:solidFill>
              <a:ea typeface="MS PGothic" pitchFamily="34" charset="-128"/>
            </a:endParaRPr>
          </a:p>
        </p:txBody>
      </p:sp>
      <p:sp>
        <p:nvSpPr>
          <p:cNvPr id="23" name="TextBox 22"/>
          <p:cNvSpPr txBox="1"/>
          <p:nvPr/>
        </p:nvSpPr>
        <p:spPr>
          <a:xfrm>
            <a:off x="1785321" y="1914604"/>
            <a:ext cx="1281120" cy="369332"/>
          </a:xfrm>
          <a:prstGeom prst="rect">
            <a:avLst/>
          </a:prstGeom>
          <a:noFill/>
        </p:spPr>
        <p:txBody>
          <a:bodyPr wrap="none" rtlCol="0" anchor="ctr">
            <a:spAutoFit/>
          </a:bodyPr>
          <a:lstStyle/>
          <a:p>
            <a:pPr algn="ctr" fontAlgn="base">
              <a:lnSpc>
                <a:spcPct val="90000"/>
              </a:lnSpc>
              <a:spcBef>
                <a:spcPct val="0"/>
              </a:spcBef>
              <a:spcAft>
                <a:spcPct val="0"/>
              </a:spcAft>
            </a:pPr>
            <a:r>
              <a:rPr lang="en-US" sz="2000" dirty="0">
                <a:solidFill>
                  <a:srgbClr val="000000"/>
                </a:solidFill>
                <a:ea typeface="MS PGothic" pitchFamily="34" charset="-128"/>
              </a:rPr>
              <a:t>AND Gate</a:t>
            </a:r>
          </a:p>
        </p:txBody>
      </p:sp>
      <p:pic>
        <p:nvPicPr>
          <p:cNvPr id="3" name="Picture 2"/>
          <p:cNvPicPr>
            <a:picLocks noChangeAspect="1"/>
          </p:cNvPicPr>
          <p:nvPr/>
        </p:nvPicPr>
        <p:blipFill>
          <a:blip r:embed="rId2"/>
          <a:stretch>
            <a:fillRect/>
          </a:stretch>
        </p:blipFill>
        <p:spPr>
          <a:xfrm>
            <a:off x="6027154" y="1157671"/>
            <a:ext cx="4811889" cy="2088444"/>
          </a:xfrm>
          <a:prstGeom prst="rect">
            <a:avLst/>
          </a:prstGeom>
        </p:spPr>
      </p:pic>
      <p:sp>
        <p:nvSpPr>
          <p:cNvPr id="4" name="TextBox 3"/>
          <p:cNvSpPr txBox="1"/>
          <p:nvPr/>
        </p:nvSpPr>
        <p:spPr>
          <a:xfrm>
            <a:off x="6798261" y="673141"/>
            <a:ext cx="326967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fontAlgn="base">
              <a:lnSpc>
                <a:spcPct val="90000"/>
              </a:lnSpc>
              <a:spcBef>
                <a:spcPct val="0"/>
              </a:spcBef>
              <a:spcAft>
                <a:spcPct val="0"/>
              </a:spcAft>
            </a:pPr>
            <a:r>
              <a:rPr lang="en-US" sz="2000" dirty="0">
                <a:solidFill>
                  <a:srgbClr val="000000"/>
                </a:solidFill>
              </a:rPr>
              <a:t>F(x) = Activation Function</a:t>
            </a:r>
          </a:p>
        </p:txBody>
      </p:sp>
      <p:sp>
        <p:nvSpPr>
          <p:cNvPr id="24" name="Left Brace 23"/>
          <p:cNvSpPr/>
          <p:nvPr/>
        </p:nvSpPr>
        <p:spPr>
          <a:xfrm rot="16200000">
            <a:off x="1355581" y="3779836"/>
            <a:ext cx="953954" cy="2416889"/>
          </a:xfrm>
          <a:prstGeom prst="leftBrace">
            <a:avLst>
              <a:gd name="adj1" fmla="val 8333"/>
              <a:gd name="adj2" fmla="val 44725"/>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2000">
              <a:solidFill>
                <a:srgbClr val="FFFFFF"/>
              </a:solidFill>
            </a:endParaRPr>
          </a:p>
        </p:txBody>
      </p:sp>
      <p:sp>
        <p:nvSpPr>
          <p:cNvPr id="25" name="TextBox 24"/>
          <p:cNvSpPr txBox="1"/>
          <p:nvPr/>
        </p:nvSpPr>
        <p:spPr>
          <a:xfrm>
            <a:off x="875718" y="5582826"/>
            <a:ext cx="161133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fontAlgn="base">
              <a:lnSpc>
                <a:spcPct val="90000"/>
              </a:lnSpc>
              <a:spcBef>
                <a:spcPct val="0"/>
              </a:spcBef>
              <a:spcAft>
                <a:spcPct val="0"/>
              </a:spcAft>
            </a:pPr>
            <a:r>
              <a:rPr lang="en-US" sz="2000" dirty="0">
                <a:solidFill>
                  <a:srgbClr val="000000"/>
                </a:solidFill>
              </a:rPr>
              <a:t>Input: 0 or 1</a:t>
            </a:r>
          </a:p>
        </p:txBody>
      </p:sp>
      <p:sp>
        <p:nvSpPr>
          <p:cNvPr id="5" name="TextBox 4"/>
          <p:cNvSpPr txBox="1"/>
          <p:nvPr/>
        </p:nvSpPr>
        <p:spPr>
          <a:xfrm>
            <a:off x="6979997" y="4197330"/>
            <a:ext cx="397762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fontAlgn="base">
              <a:lnSpc>
                <a:spcPct val="90000"/>
              </a:lnSpc>
              <a:spcBef>
                <a:spcPct val="0"/>
              </a:spcBef>
              <a:spcAft>
                <a:spcPct val="0"/>
              </a:spcAft>
            </a:pPr>
            <a:r>
              <a:rPr lang="en-US" sz="2000">
                <a:solidFill>
                  <a:srgbClr val="000000"/>
                </a:solidFill>
              </a:rPr>
              <a:t>W1=5; W2=5; </a:t>
            </a:r>
            <a:r>
              <a:rPr lang="en-US" sz="2000" dirty="0">
                <a:solidFill>
                  <a:srgbClr val="000000"/>
                </a:solidFill>
              </a:rPr>
              <a:t>W3 </a:t>
            </a:r>
            <a:r>
              <a:rPr lang="en-US" sz="2000">
                <a:solidFill>
                  <a:srgbClr val="000000"/>
                </a:solidFill>
              </a:rPr>
              <a:t>= -10</a:t>
            </a:r>
            <a:endParaRPr lang="en-US" sz="2000" dirty="0">
              <a:solidFill>
                <a:srgbClr val="000000"/>
              </a:solidFill>
            </a:endParaRPr>
          </a:p>
        </p:txBody>
      </p:sp>
      <p:sp>
        <p:nvSpPr>
          <p:cNvPr id="27" name="TextBox 26"/>
          <p:cNvSpPr txBox="1"/>
          <p:nvPr/>
        </p:nvSpPr>
        <p:spPr>
          <a:xfrm>
            <a:off x="6979997" y="4832238"/>
            <a:ext cx="397762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fontAlgn="base">
              <a:lnSpc>
                <a:spcPct val="90000"/>
              </a:lnSpc>
              <a:spcBef>
                <a:spcPct val="0"/>
              </a:spcBef>
              <a:spcAft>
                <a:spcPct val="0"/>
              </a:spcAft>
            </a:pPr>
            <a:r>
              <a:rPr lang="en-US" sz="2000" dirty="0">
                <a:solidFill>
                  <a:srgbClr val="000000"/>
                </a:solidFill>
              </a:rPr>
              <a:t>W1=6; W2=6; W3 = -10</a:t>
            </a:r>
          </a:p>
        </p:txBody>
      </p:sp>
      <p:sp>
        <p:nvSpPr>
          <p:cNvPr id="28" name="TextBox 27"/>
          <p:cNvSpPr txBox="1"/>
          <p:nvPr/>
        </p:nvSpPr>
        <p:spPr>
          <a:xfrm>
            <a:off x="6979997" y="5507870"/>
            <a:ext cx="397762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fontAlgn="base">
              <a:lnSpc>
                <a:spcPct val="90000"/>
              </a:lnSpc>
              <a:spcBef>
                <a:spcPct val="0"/>
              </a:spcBef>
              <a:spcAft>
                <a:spcPct val="0"/>
              </a:spcAft>
            </a:pPr>
            <a:r>
              <a:rPr lang="en-US" sz="2000" dirty="0">
                <a:solidFill>
                  <a:srgbClr val="000000"/>
                </a:solidFill>
              </a:rPr>
              <a:t>W1=20; W2=20; W3 = -30</a:t>
            </a:r>
          </a:p>
        </p:txBody>
      </p:sp>
      <p:sp>
        <p:nvSpPr>
          <p:cNvPr id="6" name="TextBox 5"/>
          <p:cNvSpPr txBox="1"/>
          <p:nvPr/>
        </p:nvSpPr>
        <p:spPr>
          <a:xfrm>
            <a:off x="6044049" y="4197330"/>
            <a:ext cx="117532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fontAlgn="base">
              <a:lnSpc>
                <a:spcPct val="90000"/>
              </a:lnSpc>
              <a:spcBef>
                <a:spcPct val="0"/>
              </a:spcBef>
              <a:spcAft>
                <a:spcPct val="0"/>
              </a:spcAft>
            </a:pPr>
            <a:r>
              <a:rPr lang="en-US" sz="2000">
                <a:solidFill>
                  <a:srgbClr val="000000"/>
                </a:solidFill>
              </a:rPr>
              <a:t>Epoch 1:</a:t>
            </a:r>
            <a:endParaRPr lang="en-US" sz="2000" dirty="0">
              <a:solidFill>
                <a:srgbClr val="000000"/>
              </a:solidFill>
            </a:endParaRPr>
          </a:p>
        </p:txBody>
      </p:sp>
      <p:sp>
        <p:nvSpPr>
          <p:cNvPr id="29" name="TextBox 28"/>
          <p:cNvSpPr txBox="1"/>
          <p:nvPr/>
        </p:nvSpPr>
        <p:spPr>
          <a:xfrm>
            <a:off x="6044049" y="4910554"/>
            <a:ext cx="117532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fontAlgn="base">
              <a:lnSpc>
                <a:spcPct val="90000"/>
              </a:lnSpc>
              <a:spcBef>
                <a:spcPct val="0"/>
              </a:spcBef>
              <a:spcAft>
                <a:spcPct val="0"/>
              </a:spcAft>
            </a:pPr>
            <a:r>
              <a:rPr lang="en-US" sz="2000" dirty="0">
                <a:solidFill>
                  <a:srgbClr val="000000"/>
                </a:solidFill>
              </a:rPr>
              <a:t>Epoch 2:</a:t>
            </a:r>
          </a:p>
        </p:txBody>
      </p:sp>
      <p:sp>
        <p:nvSpPr>
          <p:cNvPr id="30" name="TextBox 29"/>
          <p:cNvSpPr txBox="1"/>
          <p:nvPr/>
        </p:nvSpPr>
        <p:spPr>
          <a:xfrm>
            <a:off x="5909398" y="5530769"/>
            <a:ext cx="1444626"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fontAlgn="base">
              <a:lnSpc>
                <a:spcPct val="90000"/>
              </a:lnSpc>
              <a:spcBef>
                <a:spcPct val="0"/>
              </a:spcBef>
              <a:spcAft>
                <a:spcPct val="0"/>
              </a:spcAft>
            </a:pPr>
            <a:r>
              <a:rPr lang="en-US" sz="2000" dirty="0">
                <a:solidFill>
                  <a:srgbClr val="000000"/>
                </a:solidFill>
              </a:rPr>
              <a:t>Epoch 100:</a:t>
            </a:r>
          </a:p>
        </p:txBody>
      </p:sp>
    </p:spTree>
    <p:extLst>
      <p:ext uri="{BB962C8B-B14F-4D97-AF65-F5344CB8AC3E}">
        <p14:creationId xmlns:p14="http://schemas.microsoft.com/office/powerpoint/2010/main" val="276225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CDF7D5E-7B61-49DC-8D22-972B74F9CB78}"/>
              </a:ext>
            </a:extLst>
          </p:cNvPr>
          <p:cNvSpPr txBox="1"/>
          <p:nvPr/>
        </p:nvSpPr>
        <p:spPr>
          <a:xfrm>
            <a:off x="1169523" y="1925052"/>
            <a:ext cx="4926477" cy="1169551"/>
          </a:xfrm>
          <a:prstGeom prst="rect">
            <a:avLst/>
          </a:prstGeom>
          <a:noFill/>
        </p:spPr>
        <p:txBody>
          <a:bodyPr wrap="none" rtlCol="0">
            <a:spAutoFit/>
          </a:bodyPr>
          <a:lstStyle/>
          <a:p>
            <a:r>
              <a:rPr lang="en-US" sz="7000" dirty="0"/>
              <a:t>cv2.filter2D()</a:t>
            </a:r>
          </a:p>
        </p:txBody>
      </p:sp>
    </p:spTree>
    <p:extLst>
      <p:ext uri="{BB962C8B-B14F-4D97-AF65-F5344CB8AC3E}">
        <p14:creationId xmlns:p14="http://schemas.microsoft.com/office/powerpoint/2010/main" val="10631198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Shape 2142"/>
          <p:cNvSpPr txBox="1"/>
          <p:nvPr/>
        </p:nvSpPr>
        <p:spPr>
          <a:xfrm>
            <a:off x="2733148" y="2788647"/>
            <a:ext cx="456800" cy="3180399"/>
          </a:xfrm>
          <a:prstGeom prst="rect">
            <a:avLst/>
          </a:prstGeom>
          <a:noFill/>
          <a:ln>
            <a:noFill/>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x</a:t>
            </a:r>
            <a:r>
              <a:rPr lang="en-US" sz="2000" kern="0" baseline="-25000">
                <a:solidFill>
                  <a:srgbClr val="000000"/>
                </a:solidFill>
                <a:ea typeface="Arial"/>
                <a:cs typeface="Arial"/>
                <a:sym typeface="Arial"/>
              </a:rPr>
              <a:t>1</a:t>
            </a:r>
          </a:p>
          <a:p>
            <a:pPr defTabSz="1015990">
              <a:defRPr/>
            </a:pPr>
            <a:endParaRPr sz="2000" kern="0">
              <a:solidFill>
                <a:srgbClr val="000000"/>
              </a:solidFill>
              <a:ea typeface="Arial"/>
              <a:cs typeface="Arial"/>
              <a:sym typeface="Arial"/>
            </a:endParaRPr>
          </a:p>
          <a:p>
            <a:pPr defTabSz="1015990">
              <a:buSzPct val="25000"/>
              <a:defRPr/>
            </a:pPr>
            <a:r>
              <a:rPr lang="en-US" sz="2000" kern="0">
                <a:solidFill>
                  <a:srgbClr val="000000"/>
                </a:solidFill>
                <a:ea typeface="Arial"/>
                <a:cs typeface="Arial"/>
                <a:sym typeface="Arial"/>
              </a:rPr>
              <a:t>x</a:t>
            </a:r>
            <a:r>
              <a:rPr lang="en-US" sz="2000" kern="0" baseline="-25000">
                <a:solidFill>
                  <a:srgbClr val="000000"/>
                </a:solidFill>
                <a:ea typeface="Arial"/>
                <a:cs typeface="Arial"/>
                <a:sym typeface="Arial"/>
              </a:rPr>
              <a:t>2</a:t>
            </a:r>
          </a:p>
          <a:p>
            <a:pPr defTabSz="1015990">
              <a:defRPr/>
            </a:pPr>
            <a:endParaRPr sz="2000" kern="0">
              <a:solidFill>
                <a:srgbClr val="000000"/>
              </a:solidFill>
              <a:ea typeface="Arial"/>
              <a:cs typeface="Arial"/>
              <a:sym typeface="Arial"/>
            </a:endParaRPr>
          </a:p>
          <a:p>
            <a:pPr defTabSz="1015990">
              <a:buSzPct val="25000"/>
              <a:defRPr/>
            </a:pPr>
            <a:r>
              <a:rPr lang="en-US" sz="2000" kern="0">
                <a:solidFill>
                  <a:srgbClr val="000000"/>
                </a:solidFill>
                <a:ea typeface="Arial"/>
                <a:cs typeface="Arial"/>
                <a:sym typeface="Arial"/>
              </a:rPr>
              <a:t>x</a:t>
            </a:r>
            <a:r>
              <a:rPr lang="en-US" sz="2000" kern="0" baseline="-25000">
                <a:solidFill>
                  <a:srgbClr val="000000"/>
                </a:solidFill>
                <a:ea typeface="Arial"/>
                <a:cs typeface="Arial"/>
                <a:sym typeface="Arial"/>
              </a:rPr>
              <a:t>3</a:t>
            </a:r>
          </a:p>
          <a:p>
            <a:pPr defTabSz="1015990">
              <a:defRPr/>
            </a:pPr>
            <a:endParaRPr sz="2000" kern="0">
              <a:solidFill>
                <a:srgbClr val="000000"/>
              </a:solidFill>
              <a:ea typeface="Arial"/>
              <a:cs typeface="Arial"/>
              <a:sym typeface="Arial"/>
            </a:endParaRPr>
          </a:p>
          <a:p>
            <a:pPr defTabSz="1015990">
              <a:buSzPct val="25000"/>
              <a:defRPr/>
            </a:pPr>
            <a:r>
              <a:rPr lang="en-US" sz="2000" kern="0">
                <a:solidFill>
                  <a:srgbClr val="000000"/>
                </a:solidFill>
                <a:ea typeface="Arial"/>
                <a:cs typeface="Arial"/>
                <a:sym typeface="Arial"/>
              </a:rPr>
              <a:t>...</a:t>
            </a:r>
          </a:p>
          <a:p>
            <a:pPr defTabSz="1015990">
              <a:defRPr/>
            </a:pPr>
            <a:endParaRPr sz="2000" kern="0">
              <a:solidFill>
                <a:srgbClr val="000000"/>
              </a:solidFill>
              <a:ea typeface="Arial"/>
              <a:cs typeface="Arial"/>
              <a:sym typeface="Arial"/>
            </a:endParaRPr>
          </a:p>
          <a:p>
            <a:pPr defTabSz="1015990">
              <a:buSzPct val="25000"/>
              <a:defRPr/>
            </a:pPr>
            <a:r>
              <a:rPr lang="en-US" sz="2000" kern="0">
                <a:solidFill>
                  <a:srgbClr val="000000"/>
                </a:solidFill>
                <a:ea typeface="Arial"/>
                <a:cs typeface="Arial"/>
                <a:sym typeface="Arial"/>
              </a:rPr>
              <a:t>x</a:t>
            </a:r>
            <a:r>
              <a:rPr lang="en-US" sz="2000" kern="0" baseline="-25000">
                <a:solidFill>
                  <a:srgbClr val="000000"/>
                </a:solidFill>
                <a:ea typeface="Arial"/>
                <a:cs typeface="Arial"/>
                <a:sym typeface="Arial"/>
              </a:rPr>
              <a:t>N</a:t>
            </a:r>
          </a:p>
          <a:p>
            <a:pPr defTabSz="1015990">
              <a:defRPr/>
            </a:pPr>
            <a:endParaRPr sz="2000" kern="0">
              <a:solidFill>
                <a:srgbClr val="000000"/>
              </a:solidFill>
              <a:ea typeface="Arial"/>
              <a:cs typeface="Arial"/>
              <a:sym typeface="Arial"/>
            </a:endParaRPr>
          </a:p>
        </p:txBody>
      </p:sp>
      <p:sp>
        <p:nvSpPr>
          <p:cNvPr id="2143" name="Shape 2143"/>
          <p:cNvSpPr txBox="1">
            <a:spLocks noGrp="1"/>
          </p:cNvSpPr>
          <p:nvPr>
            <p:ph type="title"/>
          </p:nvPr>
        </p:nvSpPr>
        <p:spPr>
          <a:xfrm>
            <a:off x="553719" y="510227"/>
            <a:ext cx="11084559" cy="656584"/>
          </a:xfrm>
          <a:prstGeom prst="rect">
            <a:avLst/>
          </a:prstGeom>
          <a:noFill/>
          <a:ln w="9525" cap="flat" cmpd="sng">
            <a:noFill/>
            <a:prstDash val="solid"/>
            <a:round/>
            <a:headEnd type="none" w="med" len="med"/>
            <a:tailEnd type="none" w="med" len="med"/>
          </a:ln>
        </p:spPr>
        <p:txBody>
          <a:bodyPr lIns="101556" tIns="50722" rIns="101556" bIns="50722" anchor="t" anchorCtr="0">
            <a:noAutofit/>
          </a:bodyPr>
          <a:lstStyle/>
          <a:p>
            <a:pPr>
              <a:buSzPct val="25000"/>
            </a:pPr>
            <a:r>
              <a:rPr lang="en-US" sz="3556" dirty="0"/>
              <a:t>Deep Learning generalizes solution across problems</a:t>
            </a:r>
          </a:p>
        </p:txBody>
      </p:sp>
      <p:sp>
        <p:nvSpPr>
          <p:cNvPr id="2144" name="Shape 2144"/>
          <p:cNvSpPr/>
          <p:nvPr/>
        </p:nvSpPr>
        <p:spPr>
          <a:xfrm>
            <a:off x="2733162" y="2788639"/>
            <a:ext cx="50798" cy="2963200"/>
          </a:xfrm>
          <a:prstGeom prst="leftBracket">
            <a:avLst>
              <a:gd name="adj" fmla="val 8333"/>
            </a:avLst>
          </a:prstGeom>
          <a:noFill/>
          <a:ln w="25400" cap="flat" cmpd="sng">
            <a:solidFill>
              <a:schemeClr val="dk2"/>
            </a:solidFill>
            <a:prstDash val="solid"/>
            <a:round/>
            <a:headEnd type="none" w="med" len="med"/>
            <a:tailEnd type="none" w="med" len="med"/>
          </a:ln>
        </p:spPr>
        <p:txBody>
          <a:bodyPr lIns="101556" tIns="50722" rIns="101556" bIns="50722" anchor="ctr" anchorCtr="0">
            <a:noAutofit/>
          </a:bodyPr>
          <a:lstStyle/>
          <a:p>
            <a:pPr algn="ctr" defTabSz="1015990">
              <a:defRPr/>
            </a:pPr>
            <a:endParaRPr sz="2000" kern="0">
              <a:solidFill>
                <a:srgbClr val="000000"/>
              </a:solidFill>
              <a:ea typeface="Arial"/>
              <a:cs typeface="Arial"/>
              <a:sym typeface="Arial"/>
            </a:endParaRPr>
          </a:p>
        </p:txBody>
      </p:sp>
      <p:sp>
        <p:nvSpPr>
          <p:cNvPr id="2145" name="Shape 2145"/>
          <p:cNvSpPr/>
          <p:nvPr/>
        </p:nvSpPr>
        <p:spPr>
          <a:xfrm>
            <a:off x="3071829" y="2788639"/>
            <a:ext cx="84798" cy="2963200"/>
          </a:xfrm>
          <a:prstGeom prst="rightBracket">
            <a:avLst>
              <a:gd name="adj" fmla="val 8333"/>
            </a:avLst>
          </a:prstGeom>
          <a:noFill/>
          <a:ln w="25400" cap="flat" cmpd="sng">
            <a:solidFill>
              <a:schemeClr val="dk2"/>
            </a:solidFill>
            <a:prstDash val="solid"/>
            <a:round/>
            <a:headEnd type="none" w="med" len="med"/>
            <a:tailEnd type="none" w="med" len="med"/>
          </a:ln>
        </p:spPr>
        <p:txBody>
          <a:bodyPr lIns="101556" tIns="50722" rIns="101556" bIns="50722" anchor="ctr" anchorCtr="0">
            <a:noAutofit/>
          </a:bodyPr>
          <a:lstStyle/>
          <a:p>
            <a:pPr algn="ctr" defTabSz="1015990">
              <a:defRPr/>
            </a:pPr>
            <a:endParaRPr sz="2000" kern="0">
              <a:solidFill>
                <a:srgbClr val="000000"/>
              </a:solidFill>
              <a:ea typeface="Arial"/>
              <a:cs typeface="Arial"/>
              <a:sym typeface="Arial"/>
            </a:endParaRPr>
          </a:p>
        </p:txBody>
      </p:sp>
      <p:sp>
        <p:nvSpPr>
          <p:cNvPr id="2146" name="Shape 2146"/>
          <p:cNvSpPr txBox="1"/>
          <p:nvPr/>
        </p:nvSpPr>
        <p:spPr>
          <a:xfrm>
            <a:off x="8822269" y="2328333"/>
            <a:ext cx="1715998" cy="4104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Classification</a:t>
            </a:r>
          </a:p>
        </p:txBody>
      </p:sp>
      <p:sp>
        <p:nvSpPr>
          <p:cNvPr id="2147" name="Shape 2147"/>
          <p:cNvSpPr txBox="1"/>
          <p:nvPr/>
        </p:nvSpPr>
        <p:spPr>
          <a:xfrm>
            <a:off x="8826841" y="2921000"/>
            <a:ext cx="1502400" cy="4104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Regression</a:t>
            </a:r>
          </a:p>
        </p:txBody>
      </p:sp>
      <p:sp>
        <p:nvSpPr>
          <p:cNvPr id="2148" name="Shape 2148"/>
          <p:cNvSpPr txBox="1"/>
          <p:nvPr/>
        </p:nvSpPr>
        <p:spPr>
          <a:xfrm>
            <a:off x="8847592" y="3513667"/>
            <a:ext cx="3005599" cy="1333599"/>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Unsupervised learning</a:t>
            </a:r>
          </a:p>
          <a:p>
            <a:pPr marL="325962" indent="-325962" defTabSz="1015990">
              <a:buClr>
                <a:srgbClr val="FFFFFF"/>
              </a:buClr>
              <a:buSzPct val="100000"/>
              <a:buFont typeface="Arial"/>
              <a:buChar char="•"/>
              <a:defRPr/>
            </a:pPr>
            <a:r>
              <a:rPr lang="en-US" sz="2000" kern="0">
                <a:solidFill>
                  <a:srgbClr val="000000"/>
                </a:solidFill>
                <a:ea typeface="Arial"/>
                <a:cs typeface="Arial"/>
                <a:sym typeface="Arial"/>
              </a:rPr>
              <a:t>Clustering</a:t>
            </a:r>
          </a:p>
          <a:p>
            <a:pPr marL="325962" indent="-325962" defTabSz="1015990">
              <a:buClr>
                <a:srgbClr val="FFFFFF"/>
              </a:buClr>
              <a:buSzPct val="100000"/>
              <a:buFont typeface="Arial"/>
              <a:buChar char="•"/>
              <a:defRPr/>
            </a:pPr>
            <a:r>
              <a:rPr lang="en-US" sz="2000" kern="0">
                <a:solidFill>
                  <a:srgbClr val="000000"/>
                </a:solidFill>
                <a:ea typeface="Arial"/>
                <a:cs typeface="Arial"/>
                <a:sym typeface="Arial"/>
              </a:rPr>
              <a:t>Topic extraction</a:t>
            </a:r>
          </a:p>
          <a:p>
            <a:pPr marL="325962" indent="-325962" defTabSz="1015990">
              <a:buClr>
                <a:srgbClr val="FFFFFF"/>
              </a:buClr>
              <a:buSzPct val="100000"/>
              <a:buFont typeface="Arial"/>
              <a:buChar char="•"/>
              <a:defRPr/>
            </a:pPr>
            <a:r>
              <a:rPr lang="en-US" sz="2000" kern="0">
                <a:solidFill>
                  <a:srgbClr val="000000"/>
                </a:solidFill>
                <a:ea typeface="Arial"/>
                <a:cs typeface="Arial"/>
                <a:sym typeface="Arial"/>
              </a:rPr>
              <a:t>Anomaly detection</a:t>
            </a:r>
          </a:p>
        </p:txBody>
      </p:sp>
      <p:sp>
        <p:nvSpPr>
          <p:cNvPr id="2149" name="Shape 2149"/>
          <p:cNvSpPr/>
          <p:nvPr/>
        </p:nvSpPr>
        <p:spPr>
          <a:xfrm>
            <a:off x="1886481" y="3852334"/>
            <a:ext cx="677200" cy="592799"/>
          </a:xfrm>
          <a:prstGeom prst="rightArrow">
            <a:avLst>
              <a:gd name="adj1" fmla="val 50000"/>
              <a:gd name="adj2" fmla="val 50000"/>
            </a:avLst>
          </a:prstGeom>
          <a:noFill/>
          <a:ln w="19050" cap="flat" cmpd="sng">
            <a:solidFill>
              <a:schemeClr val="dk2"/>
            </a:solidFill>
            <a:prstDash val="solid"/>
            <a:round/>
            <a:headEnd type="none" w="med" len="med"/>
            <a:tailEnd type="none" w="med" len="med"/>
          </a:ln>
        </p:spPr>
        <p:txBody>
          <a:bodyPr lIns="101556" tIns="50722" rIns="101556" bIns="50722" anchor="ctr" anchorCtr="0">
            <a:noAutofit/>
          </a:bodyPr>
          <a:lstStyle/>
          <a:p>
            <a:pPr algn="ctr" defTabSz="1015990">
              <a:defRPr/>
            </a:pPr>
            <a:endParaRPr sz="2000" kern="0">
              <a:solidFill>
                <a:srgbClr val="000000"/>
              </a:solidFill>
              <a:ea typeface="Arial"/>
              <a:cs typeface="Arial"/>
              <a:sym typeface="Arial"/>
            </a:endParaRPr>
          </a:p>
        </p:txBody>
      </p:sp>
      <p:sp>
        <p:nvSpPr>
          <p:cNvPr id="2150" name="Shape 2150"/>
          <p:cNvSpPr/>
          <p:nvPr/>
        </p:nvSpPr>
        <p:spPr>
          <a:xfrm>
            <a:off x="8128000" y="3852334"/>
            <a:ext cx="677200" cy="592799"/>
          </a:xfrm>
          <a:prstGeom prst="rightArrow">
            <a:avLst>
              <a:gd name="adj1" fmla="val 50000"/>
              <a:gd name="adj2" fmla="val 50000"/>
            </a:avLst>
          </a:prstGeom>
          <a:noFill/>
          <a:ln w="19050" cap="flat" cmpd="sng">
            <a:solidFill>
              <a:schemeClr val="dk2"/>
            </a:solidFill>
            <a:prstDash val="solid"/>
            <a:round/>
            <a:headEnd type="none" w="med" len="med"/>
            <a:tailEnd type="none" w="med" len="med"/>
          </a:ln>
        </p:spPr>
        <p:txBody>
          <a:bodyPr lIns="101556" tIns="50722" rIns="101556" bIns="50722" anchor="ctr" anchorCtr="0">
            <a:noAutofit/>
          </a:bodyPr>
          <a:lstStyle/>
          <a:p>
            <a:pPr algn="ctr" defTabSz="1015990">
              <a:defRPr/>
            </a:pPr>
            <a:endParaRPr sz="2000" kern="0">
              <a:solidFill>
                <a:srgbClr val="000000"/>
              </a:solidFill>
              <a:ea typeface="Arial"/>
              <a:cs typeface="Arial"/>
              <a:sym typeface="Arial"/>
            </a:endParaRPr>
          </a:p>
        </p:txBody>
      </p:sp>
      <p:sp>
        <p:nvSpPr>
          <p:cNvPr id="2151" name="Shape 2151"/>
          <p:cNvSpPr txBox="1"/>
          <p:nvPr/>
        </p:nvSpPr>
        <p:spPr>
          <a:xfrm>
            <a:off x="3664482" y="1905000"/>
            <a:ext cx="2556399" cy="3420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1556" kern="0">
                <a:solidFill>
                  <a:srgbClr val="000000"/>
                </a:solidFill>
                <a:ea typeface="Arial"/>
                <a:cs typeface="Arial"/>
                <a:sym typeface="Arial"/>
              </a:rPr>
              <a:t>Real-valued feature vector</a:t>
            </a:r>
          </a:p>
        </p:txBody>
      </p:sp>
      <p:cxnSp>
        <p:nvCxnSpPr>
          <p:cNvPr id="2152" name="Shape 2152"/>
          <p:cNvCxnSpPr>
            <a:stCxn id="2151" idx="1"/>
            <a:endCxn id="2142" idx="0"/>
          </p:cNvCxnSpPr>
          <p:nvPr/>
        </p:nvCxnSpPr>
        <p:spPr>
          <a:xfrm flipH="1">
            <a:off x="2961481" y="2076000"/>
            <a:ext cx="703000" cy="712667"/>
          </a:xfrm>
          <a:prstGeom prst="curvedConnector2">
            <a:avLst/>
          </a:prstGeom>
          <a:noFill/>
          <a:ln w="25400" cap="flat" cmpd="sng">
            <a:solidFill>
              <a:schemeClr val="dk2"/>
            </a:solidFill>
            <a:prstDash val="solid"/>
            <a:round/>
            <a:headEnd type="none" w="med" len="med"/>
            <a:tailEnd type="stealth" w="lg" len="lg"/>
          </a:ln>
        </p:spPr>
      </p:cxnSp>
      <p:sp>
        <p:nvSpPr>
          <p:cNvPr id="2153" name="Shape 2153"/>
          <p:cNvSpPr txBox="1"/>
          <p:nvPr/>
        </p:nvSpPr>
        <p:spPr>
          <a:xfrm>
            <a:off x="369821" y="1481667"/>
            <a:ext cx="2286000" cy="717999"/>
          </a:xfrm>
          <a:prstGeom prst="rect">
            <a:avLst/>
          </a:prstGeom>
          <a:noFill/>
          <a:ln w="9525" cap="flat" cmpd="sng">
            <a:no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Varied data types</a:t>
            </a:r>
          </a:p>
          <a:p>
            <a:pPr defTabSz="1015990">
              <a:buSzPct val="25000"/>
              <a:defRPr/>
            </a:pPr>
            <a:r>
              <a:rPr lang="en-US" sz="2000" kern="0">
                <a:solidFill>
                  <a:srgbClr val="000000"/>
                </a:solidFill>
                <a:ea typeface="Arial"/>
                <a:cs typeface="Arial"/>
                <a:sym typeface="Arial"/>
              </a:rPr>
              <a:t>(and multi-source)</a:t>
            </a:r>
          </a:p>
        </p:txBody>
      </p:sp>
      <p:sp>
        <p:nvSpPr>
          <p:cNvPr id="2154" name="Shape 2154"/>
          <p:cNvSpPr txBox="1"/>
          <p:nvPr/>
        </p:nvSpPr>
        <p:spPr>
          <a:xfrm>
            <a:off x="8805333" y="1651000"/>
            <a:ext cx="1611600" cy="4104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Varied tasks</a:t>
            </a:r>
          </a:p>
        </p:txBody>
      </p:sp>
      <p:sp>
        <p:nvSpPr>
          <p:cNvPr id="2155" name="Shape 2155"/>
          <p:cNvSpPr txBox="1"/>
          <p:nvPr/>
        </p:nvSpPr>
        <p:spPr>
          <a:xfrm>
            <a:off x="8890000" y="4965963"/>
            <a:ext cx="2543600" cy="4104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Sequence prediction</a:t>
            </a:r>
          </a:p>
        </p:txBody>
      </p:sp>
      <p:sp>
        <p:nvSpPr>
          <p:cNvPr id="2156" name="Shape 2156"/>
          <p:cNvSpPr txBox="1"/>
          <p:nvPr/>
        </p:nvSpPr>
        <p:spPr>
          <a:xfrm>
            <a:off x="8890001" y="5643297"/>
            <a:ext cx="2742799" cy="410400"/>
          </a:xfrm>
          <a:prstGeom prst="rect">
            <a:avLst/>
          </a:prstGeom>
          <a:noFill/>
          <a:ln w="9525" cap="flat" cmpd="sng">
            <a:solidFill>
              <a:schemeClr val="dk2"/>
            </a:solid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Control policy learning</a:t>
            </a:r>
          </a:p>
        </p:txBody>
      </p:sp>
      <p:sp>
        <p:nvSpPr>
          <p:cNvPr id="2157" name="Shape 2157"/>
          <p:cNvSpPr txBox="1"/>
          <p:nvPr/>
        </p:nvSpPr>
        <p:spPr>
          <a:xfrm>
            <a:off x="1881913" y="6293256"/>
            <a:ext cx="7939598" cy="410400"/>
          </a:xfrm>
          <a:prstGeom prst="rect">
            <a:avLst/>
          </a:prstGeom>
          <a:noFill/>
          <a:ln w="9525" cap="flat" cmpd="sng">
            <a:noFill/>
            <a:prstDash val="solid"/>
            <a:round/>
            <a:headEnd type="none" w="med" len="med"/>
            <a:tailEnd type="none" w="med" len="med"/>
          </a:ln>
        </p:spPr>
        <p:txBody>
          <a:bodyPr lIns="101556" tIns="50722" rIns="101556" bIns="50722" anchor="t" anchorCtr="0">
            <a:noAutofit/>
          </a:bodyPr>
          <a:lstStyle/>
          <a:p>
            <a:pPr defTabSz="1015990">
              <a:buSzPct val="25000"/>
              <a:defRPr/>
            </a:pPr>
            <a:r>
              <a:rPr lang="en-US" sz="2000" kern="0">
                <a:solidFill>
                  <a:srgbClr val="000000"/>
                </a:solidFill>
                <a:ea typeface="Arial"/>
                <a:cs typeface="Arial"/>
                <a:sym typeface="Arial"/>
              </a:rPr>
              <a:t>Constants: Big (high dimensional) Data + a complex function to learn</a:t>
            </a:r>
          </a:p>
        </p:txBody>
      </p:sp>
      <p:grpSp>
        <p:nvGrpSpPr>
          <p:cNvPr id="2158" name="Shape 2158"/>
          <p:cNvGrpSpPr/>
          <p:nvPr/>
        </p:nvGrpSpPr>
        <p:grpSpPr>
          <a:xfrm>
            <a:off x="253955" y="2751708"/>
            <a:ext cx="1439274" cy="2963387"/>
            <a:chOff x="990600" y="1409700"/>
            <a:chExt cx="1295400" cy="1828800"/>
          </a:xfrm>
        </p:grpSpPr>
        <p:sp>
          <p:nvSpPr>
            <p:cNvPr id="2159" name="Shape 2159"/>
            <p:cNvSpPr/>
            <p:nvPr/>
          </p:nvSpPr>
          <p:spPr>
            <a:xfrm>
              <a:off x="1143000" y="1679666"/>
              <a:ext cx="990598" cy="304798"/>
            </a:xfrm>
            <a:prstGeom prst="roundRect">
              <a:avLst>
                <a:gd name="adj" fmla="val 16667"/>
              </a:avLst>
            </a:prstGeom>
            <a:solidFill>
              <a:srgbClr val="B9E700"/>
            </a:solidFill>
            <a:ln w="19050" cap="flat" cmpd="sng">
              <a:solidFill>
                <a:schemeClr val="dk2"/>
              </a:solidFill>
              <a:prstDash val="solid"/>
              <a:round/>
              <a:headEnd type="none" w="med" len="med"/>
              <a:tailEnd type="none" w="med" len="med"/>
            </a:ln>
          </p:spPr>
          <p:txBody>
            <a:bodyPr lIns="84667" tIns="42306" rIns="84667" bIns="42306" anchor="ctr" anchorCtr="0">
              <a:noAutofit/>
            </a:bodyPr>
            <a:lstStyle/>
            <a:p>
              <a:pPr algn="ctr" defTabSz="1015990">
                <a:buSzPct val="25000"/>
                <a:defRPr/>
              </a:pPr>
              <a:r>
                <a:rPr lang="en-US" sz="1222" kern="0">
                  <a:solidFill>
                    <a:srgbClr val="000000"/>
                  </a:solidFill>
                  <a:ea typeface="Arial"/>
                  <a:cs typeface="Arial"/>
                  <a:sym typeface="Arial"/>
                </a:rPr>
                <a:t>NUMBERS</a:t>
              </a:r>
            </a:p>
          </p:txBody>
        </p:sp>
        <p:sp>
          <p:nvSpPr>
            <p:cNvPr id="2160" name="Shape 2160"/>
            <p:cNvSpPr/>
            <p:nvPr/>
          </p:nvSpPr>
          <p:spPr>
            <a:xfrm>
              <a:off x="1143000" y="2193471"/>
              <a:ext cx="990598" cy="731399"/>
            </a:xfrm>
            <a:prstGeom prst="roundRect">
              <a:avLst>
                <a:gd name="adj" fmla="val 16667"/>
              </a:avLst>
            </a:prstGeom>
            <a:solidFill>
              <a:srgbClr val="B9E700"/>
            </a:solidFill>
            <a:ln w="19050" cap="flat" cmpd="sng">
              <a:solidFill>
                <a:schemeClr val="dk2"/>
              </a:solidFill>
              <a:prstDash val="solid"/>
              <a:round/>
              <a:headEnd type="none" w="med" len="med"/>
              <a:tailEnd type="none" w="med" len="med"/>
            </a:ln>
          </p:spPr>
          <p:txBody>
            <a:bodyPr lIns="84667" tIns="42306" rIns="84667" bIns="42306" anchor="ctr" anchorCtr="0">
              <a:noAutofit/>
            </a:bodyPr>
            <a:lstStyle/>
            <a:p>
              <a:pPr algn="ctr" defTabSz="1015990">
                <a:buSzPct val="25000"/>
                <a:defRPr/>
              </a:pPr>
              <a:r>
                <a:rPr lang="en-US" sz="1222" kern="0">
                  <a:solidFill>
                    <a:srgbClr val="000000"/>
                  </a:solidFill>
                  <a:ea typeface="Arial"/>
                  <a:cs typeface="Arial"/>
                  <a:sym typeface="Arial"/>
                </a:rPr>
                <a:t>IMAGES</a:t>
              </a:r>
            </a:p>
            <a:p>
              <a:pPr algn="ctr" defTabSz="1015990">
                <a:buSzPct val="25000"/>
                <a:defRPr/>
              </a:pPr>
              <a:r>
                <a:rPr lang="en-US" sz="1222" kern="0">
                  <a:solidFill>
                    <a:srgbClr val="000000"/>
                  </a:solidFill>
                  <a:ea typeface="Arial"/>
                  <a:cs typeface="Arial"/>
                  <a:sym typeface="Arial"/>
                </a:rPr>
                <a:t>SOUNDS</a:t>
              </a:r>
            </a:p>
            <a:p>
              <a:pPr algn="ctr" defTabSz="1015990">
                <a:buSzPct val="25000"/>
                <a:defRPr/>
              </a:pPr>
              <a:r>
                <a:rPr lang="en-US" sz="1222" kern="0">
                  <a:solidFill>
                    <a:srgbClr val="000000"/>
                  </a:solidFill>
                  <a:ea typeface="Arial"/>
                  <a:cs typeface="Arial"/>
                  <a:sym typeface="Arial"/>
                </a:rPr>
                <a:t>VIDEOS</a:t>
              </a:r>
            </a:p>
            <a:p>
              <a:pPr algn="ctr" defTabSz="1015990">
                <a:buSzPct val="25000"/>
                <a:defRPr/>
              </a:pPr>
              <a:r>
                <a:rPr lang="en-US" sz="1222" kern="0">
                  <a:solidFill>
                    <a:srgbClr val="000000"/>
                  </a:solidFill>
                  <a:ea typeface="Arial"/>
                  <a:cs typeface="Arial"/>
                  <a:sym typeface="Arial"/>
                </a:rPr>
                <a:t>TEXT</a:t>
              </a:r>
            </a:p>
          </p:txBody>
        </p:sp>
        <p:sp>
          <p:nvSpPr>
            <p:cNvPr id="2161" name="Shape 2161"/>
            <p:cNvSpPr txBox="1"/>
            <p:nvPr/>
          </p:nvSpPr>
          <p:spPr>
            <a:xfrm>
              <a:off x="1066800" y="2857500"/>
              <a:ext cx="1066799" cy="316499"/>
            </a:xfrm>
            <a:prstGeom prst="rect">
              <a:avLst/>
            </a:prstGeom>
            <a:noFill/>
            <a:ln>
              <a:noFill/>
            </a:ln>
          </p:spPr>
          <p:txBody>
            <a:bodyPr lIns="84667" tIns="42306" rIns="84667" bIns="42306" anchor="t" anchorCtr="0">
              <a:noAutofit/>
            </a:bodyPr>
            <a:lstStyle/>
            <a:p>
              <a:pPr algn="ctr" defTabSz="1015990">
                <a:defRPr/>
              </a:pPr>
              <a:endParaRPr sz="1333" kern="0" dirty="0">
                <a:solidFill>
                  <a:srgbClr val="000000"/>
                </a:solidFill>
                <a:ea typeface="Arial"/>
                <a:cs typeface="Arial"/>
                <a:sym typeface="Arial"/>
              </a:endParaRPr>
            </a:p>
            <a:p>
              <a:pPr algn="ctr" defTabSz="1015990">
                <a:buSzPct val="25000"/>
                <a:defRPr/>
              </a:pPr>
              <a:r>
                <a:rPr lang="en-US" sz="1333" kern="0" dirty="0">
                  <a:solidFill>
                    <a:srgbClr val="000000"/>
                  </a:solidFill>
                  <a:ea typeface="Arial"/>
                  <a:cs typeface="Arial"/>
                  <a:sym typeface="Arial"/>
                </a:rPr>
                <a:t>Unstructured</a:t>
              </a:r>
            </a:p>
          </p:txBody>
        </p:sp>
        <p:sp>
          <p:nvSpPr>
            <p:cNvPr id="2162" name="Shape 2162"/>
            <p:cNvSpPr txBox="1"/>
            <p:nvPr/>
          </p:nvSpPr>
          <p:spPr>
            <a:xfrm>
              <a:off x="1066800" y="1437500"/>
              <a:ext cx="1066799" cy="276899"/>
            </a:xfrm>
            <a:prstGeom prst="rect">
              <a:avLst/>
            </a:prstGeom>
            <a:noFill/>
            <a:ln>
              <a:noFill/>
            </a:ln>
          </p:spPr>
          <p:txBody>
            <a:bodyPr lIns="84667" tIns="42306" rIns="84667" bIns="42306" anchor="t" anchorCtr="0">
              <a:noAutofit/>
            </a:bodyPr>
            <a:lstStyle/>
            <a:p>
              <a:pPr algn="ctr" defTabSz="1015990">
                <a:buSzPct val="25000"/>
                <a:defRPr/>
              </a:pPr>
              <a:r>
                <a:rPr lang="en-US" sz="1333" kern="0" dirty="0">
                  <a:solidFill>
                    <a:srgbClr val="000000"/>
                  </a:solidFill>
                  <a:ea typeface="Arial"/>
                  <a:cs typeface="Arial"/>
                  <a:sym typeface="Arial"/>
                </a:rPr>
                <a:t>Structured</a:t>
              </a:r>
            </a:p>
          </p:txBody>
        </p:sp>
        <p:sp>
          <p:nvSpPr>
            <p:cNvPr id="2163" name="Shape 2163"/>
            <p:cNvSpPr/>
            <p:nvPr/>
          </p:nvSpPr>
          <p:spPr>
            <a:xfrm>
              <a:off x="990600" y="1409700"/>
              <a:ext cx="1295400" cy="1828800"/>
            </a:xfrm>
            <a:prstGeom prst="roundRect">
              <a:avLst>
                <a:gd name="adj" fmla="val 16667"/>
              </a:avLst>
            </a:prstGeom>
            <a:noFill/>
            <a:ln w="19050" cap="flat" cmpd="sng">
              <a:solidFill>
                <a:schemeClr val="dk2"/>
              </a:solidFill>
              <a:prstDash val="solid"/>
              <a:round/>
              <a:headEnd type="none" w="med" len="med"/>
              <a:tailEnd type="none" w="med" len="med"/>
            </a:ln>
          </p:spPr>
          <p:txBody>
            <a:bodyPr lIns="84667" tIns="42306" rIns="84667" bIns="42306" anchor="ctr" anchorCtr="0">
              <a:noAutofit/>
            </a:bodyPr>
            <a:lstStyle/>
            <a:p>
              <a:pPr algn="ctr" defTabSz="1015990">
                <a:defRPr/>
              </a:pPr>
              <a:endParaRPr sz="2000" kern="0">
                <a:solidFill>
                  <a:srgbClr val="000000"/>
                </a:solidFill>
                <a:ea typeface="Arial"/>
                <a:cs typeface="Arial"/>
                <a:sym typeface="Arial"/>
              </a:endParaRPr>
            </a:p>
          </p:txBody>
        </p:sp>
      </p:grpSp>
      <p:grpSp>
        <p:nvGrpSpPr>
          <p:cNvPr id="2164" name="Shape 2164"/>
          <p:cNvGrpSpPr/>
          <p:nvPr/>
        </p:nvGrpSpPr>
        <p:grpSpPr>
          <a:xfrm>
            <a:off x="3164357" y="3074589"/>
            <a:ext cx="4825761" cy="2455338"/>
            <a:chOff x="2840833" y="2781306"/>
            <a:chExt cx="4343185" cy="2209804"/>
          </a:xfrm>
        </p:grpSpPr>
        <p:grpSp>
          <p:nvGrpSpPr>
            <p:cNvPr id="2165" name="Shape 2165"/>
            <p:cNvGrpSpPr/>
            <p:nvPr/>
          </p:nvGrpSpPr>
          <p:grpSpPr>
            <a:xfrm>
              <a:off x="3593290" y="3104736"/>
              <a:ext cx="3590729" cy="1429447"/>
              <a:chOff x="895350" y="3101975"/>
              <a:chExt cx="6105437" cy="2644774"/>
            </a:xfrm>
          </p:grpSpPr>
          <p:sp>
            <p:nvSpPr>
              <p:cNvPr id="2166" name="Shape 2166"/>
              <p:cNvSpPr/>
              <p:nvPr/>
            </p:nvSpPr>
            <p:spPr>
              <a:xfrm>
                <a:off x="4246562" y="45735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67" name="Shape 2167"/>
              <p:cNvSpPr/>
              <p:nvPr/>
            </p:nvSpPr>
            <p:spPr>
              <a:xfrm>
                <a:off x="4108450" y="47021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68" name="Shape 2168"/>
              <p:cNvSpPr/>
              <p:nvPr/>
            </p:nvSpPr>
            <p:spPr>
              <a:xfrm>
                <a:off x="3970337" y="483235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169" name="Shape 2169"/>
              <p:cNvCxnSpPr>
                <a:stCxn id="2170" idx="2"/>
                <a:endCxn id="2167" idx="6"/>
              </p:cNvCxnSpPr>
              <p:nvPr/>
            </p:nvCxnSpPr>
            <p:spPr>
              <a:xfrm flipH="1">
                <a:off x="4452812" y="4386261"/>
                <a:ext cx="422400" cy="487200"/>
              </a:xfrm>
              <a:prstGeom prst="straightConnector1">
                <a:avLst/>
              </a:prstGeom>
              <a:noFill/>
              <a:ln w="15875" cap="flat" cmpd="sng">
                <a:solidFill>
                  <a:schemeClr val="lt2"/>
                </a:solidFill>
                <a:prstDash val="solid"/>
                <a:round/>
                <a:headEnd type="none" w="med" len="med"/>
                <a:tailEnd type="none" w="med" len="med"/>
              </a:ln>
            </p:spPr>
          </p:cxnSp>
          <p:cxnSp>
            <p:nvCxnSpPr>
              <p:cNvPr id="2171" name="Shape 2171"/>
              <p:cNvCxnSpPr/>
              <p:nvPr/>
            </p:nvCxnSpPr>
            <p:spPr>
              <a:xfrm flipH="1">
                <a:off x="4265586" y="4391025"/>
                <a:ext cx="701699" cy="615900"/>
              </a:xfrm>
              <a:prstGeom prst="straightConnector1">
                <a:avLst/>
              </a:prstGeom>
              <a:noFill/>
              <a:ln w="15875" cap="flat" cmpd="sng">
                <a:solidFill>
                  <a:schemeClr val="lt2"/>
                </a:solidFill>
                <a:prstDash val="solid"/>
                <a:round/>
                <a:headEnd type="none" w="med" len="med"/>
                <a:tailEnd type="none" w="med" len="med"/>
              </a:ln>
            </p:spPr>
          </p:cxnSp>
          <p:sp>
            <p:nvSpPr>
              <p:cNvPr id="2172" name="Shape 2172"/>
              <p:cNvSpPr/>
              <p:nvPr/>
            </p:nvSpPr>
            <p:spPr>
              <a:xfrm>
                <a:off x="1450975" y="31019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3" name="Shape 2173"/>
              <p:cNvSpPr/>
              <p:nvPr/>
            </p:nvSpPr>
            <p:spPr>
              <a:xfrm>
                <a:off x="1449387" y="35480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4" name="Shape 2174"/>
              <p:cNvSpPr/>
              <p:nvPr/>
            </p:nvSpPr>
            <p:spPr>
              <a:xfrm>
                <a:off x="1447800" y="399415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5" name="Shape 2175"/>
              <p:cNvSpPr/>
              <p:nvPr/>
            </p:nvSpPr>
            <p:spPr>
              <a:xfrm>
                <a:off x="1446212" y="44402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6" name="Shape 2176"/>
              <p:cNvSpPr/>
              <p:nvPr/>
            </p:nvSpPr>
            <p:spPr>
              <a:xfrm>
                <a:off x="1446212" y="4884737"/>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7" name="Shape 2177"/>
              <p:cNvSpPr/>
              <p:nvPr/>
            </p:nvSpPr>
            <p:spPr>
              <a:xfrm>
                <a:off x="1312862" y="323215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8" name="Shape 2178"/>
              <p:cNvSpPr/>
              <p:nvPr/>
            </p:nvSpPr>
            <p:spPr>
              <a:xfrm>
                <a:off x="1311275" y="36782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9" name="Shape 2179"/>
              <p:cNvSpPr/>
              <p:nvPr/>
            </p:nvSpPr>
            <p:spPr>
              <a:xfrm>
                <a:off x="1309687" y="41243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0" name="Shape 2180"/>
              <p:cNvSpPr/>
              <p:nvPr/>
            </p:nvSpPr>
            <p:spPr>
              <a:xfrm>
                <a:off x="1309687" y="45688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1" name="Shape 2181"/>
              <p:cNvSpPr/>
              <p:nvPr/>
            </p:nvSpPr>
            <p:spPr>
              <a:xfrm>
                <a:off x="1308100" y="50149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2" name="Shape 2182"/>
              <p:cNvSpPr/>
              <p:nvPr/>
            </p:nvSpPr>
            <p:spPr>
              <a:xfrm>
                <a:off x="1174750" y="33623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3" name="Shape 2183"/>
              <p:cNvSpPr/>
              <p:nvPr/>
            </p:nvSpPr>
            <p:spPr>
              <a:xfrm>
                <a:off x="1173162" y="38068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4" name="Shape 2184"/>
              <p:cNvSpPr/>
              <p:nvPr/>
            </p:nvSpPr>
            <p:spPr>
              <a:xfrm>
                <a:off x="1173162" y="42529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5" name="Shape 2185"/>
              <p:cNvSpPr/>
              <p:nvPr/>
            </p:nvSpPr>
            <p:spPr>
              <a:xfrm>
                <a:off x="1171575" y="46990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6" name="Shape 2186"/>
              <p:cNvSpPr/>
              <p:nvPr/>
            </p:nvSpPr>
            <p:spPr>
              <a:xfrm>
                <a:off x="1169987" y="51450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7" name="Shape 2187"/>
              <p:cNvSpPr/>
              <p:nvPr/>
            </p:nvSpPr>
            <p:spPr>
              <a:xfrm>
                <a:off x="1038225" y="3490912"/>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8" name="Shape 2188"/>
              <p:cNvSpPr/>
              <p:nvPr/>
            </p:nvSpPr>
            <p:spPr>
              <a:xfrm>
                <a:off x="1036637" y="39370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89" name="Shape 2189"/>
              <p:cNvSpPr/>
              <p:nvPr/>
            </p:nvSpPr>
            <p:spPr>
              <a:xfrm>
                <a:off x="1035050" y="43830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0" name="Shape 2190"/>
              <p:cNvSpPr/>
              <p:nvPr/>
            </p:nvSpPr>
            <p:spPr>
              <a:xfrm>
                <a:off x="1033462" y="482917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1" name="Shape 2191"/>
              <p:cNvSpPr/>
              <p:nvPr/>
            </p:nvSpPr>
            <p:spPr>
              <a:xfrm>
                <a:off x="1031875" y="52736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2" name="Shape 2192"/>
              <p:cNvSpPr/>
              <p:nvPr/>
            </p:nvSpPr>
            <p:spPr>
              <a:xfrm>
                <a:off x="900112" y="3621087"/>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3" name="Shape 2193"/>
              <p:cNvSpPr/>
              <p:nvPr/>
            </p:nvSpPr>
            <p:spPr>
              <a:xfrm>
                <a:off x="898525" y="406717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4" name="Shape 2194"/>
              <p:cNvSpPr/>
              <p:nvPr/>
            </p:nvSpPr>
            <p:spPr>
              <a:xfrm>
                <a:off x="896937" y="45116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5" name="Shape 2195"/>
              <p:cNvSpPr/>
              <p:nvPr/>
            </p:nvSpPr>
            <p:spPr>
              <a:xfrm>
                <a:off x="895350" y="49577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6" name="Shape 2196"/>
              <p:cNvSpPr/>
              <p:nvPr/>
            </p:nvSpPr>
            <p:spPr>
              <a:xfrm>
                <a:off x="895350" y="5403850"/>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7" name="Shape 2197"/>
              <p:cNvSpPr/>
              <p:nvPr/>
            </p:nvSpPr>
            <p:spPr>
              <a:xfrm>
                <a:off x="2473325" y="338137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8" name="Shape 2198"/>
              <p:cNvSpPr/>
              <p:nvPr/>
            </p:nvSpPr>
            <p:spPr>
              <a:xfrm>
                <a:off x="2471738" y="38258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99" name="Shape 2199"/>
              <p:cNvSpPr/>
              <p:nvPr/>
            </p:nvSpPr>
            <p:spPr>
              <a:xfrm>
                <a:off x="2470150" y="42719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0" name="Shape 2200"/>
              <p:cNvSpPr/>
              <p:nvPr/>
            </p:nvSpPr>
            <p:spPr>
              <a:xfrm>
                <a:off x="2470150" y="471805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1" name="Shape 2201"/>
              <p:cNvSpPr/>
              <p:nvPr/>
            </p:nvSpPr>
            <p:spPr>
              <a:xfrm>
                <a:off x="2335213" y="35099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2" name="Shape 2202"/>
              <p:cNvSpPr/>
              <p:nvPr/>
            </p:nvSpPr>
            <p:spPr>
              <a:xfrm>
                <a:off x="2335213" y="3956050"/>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3" name="Shape 2203"/>
              <p:cNvSpPr/>
              <p:nvPr/>
            </p:nvSpPr>
            <p:spPr>
              <a:xfrm>
                <a:off x="2333625" y="44021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4" name="Shape 2204"/>
              <p:cNvSpPr/>
              <p:nvPr/>
            </p:nvSpPr>
            <p:spPr>
              <a:xfrm>
                <a:off x="2332038" y="48482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5" name="Shape 2205"/>
              <p:cNvSpPr/>
              <p:nvPr/>
            </p:nvSpPr>
            <p:spPr>
              <a:xfrm>
                <a:off x="2198688" y="3640137"/>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6" name="Shape 2206"/>
              <p:cNvSpPr/>
              <p:nvPr/>
            </p:nvSpPr>
            <p:spPr>
              <a:xfrm>
                <a:off x="2197100" y="40862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7" name="Shape 2207"/>
              <p:cNvSpPr/>
              <p:nvPr/>
            </p:nvSpPr>
            <p:spPr>
              <a:xfrm>
                <a:off x="2195513" y="45307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8" name="Shape 2208"/>
              <p:cNvSpPr/>
              <p:nvPr/>
            </p:nvSpPr>
            <p:spPr>
              <a:xfrm>
                <a:off x="2193925" y="49768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09" name="Shape 2209"/>
              <p:cNvSpPr/>
              <p:nvPr/>
            </p:nvSpPr>
            <p:spPr>
              <a:xfrm>
                <a:off x="2060575" y="37687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0" name="Shape 2210"/>
              <p:cNvSpPr/>
              <p:nvPr/>
            </p:nvSpPr>
            <p:spPr>
              <a:xfrm>
                <a:off x="2057400" y="46609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1" name="Shape 2211"/>
              <p:cNvSpPr/>
              <p:nvPr/>
            </p:nvSpPr>
            <p:spPr>
              <a:xfrm>
                <a:off x="2055813" y="51069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2" name="Shape 2212"/>
              <p:cNvSpPr/>
              <p:nvPr/>
            </p:nvSpPr>
            <p:spPr>
              <a:xfrm>
                <a:off x="3386137" y="33575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3" name="Shape 2213"/>
              <p:cNvSpPr/>
              <p:nvPr/>
            </p:nvSpPr>
            <p:spPr>
              <a:xfrm>
                <a:off x="3384550" y="380365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4" name="Shape 2214"/>
              <p:cNvSpPr/>
              <p:nvPr/>
            </p:nvSpPr>
            <p:spPr>
              <a:xfrm>
                <a:off x="3382962" y="42497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5" name="Shape 2215"/>
              <p:cNvSpPr/>
              <p:nvPr/>
            </p:nvSpPr>
            <p:spPr>
              <a:xfrm>
                <a:off x="3381375" y="46958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6" name="Shape 2216"/>
              <p:cNvSpPr/>
              <p:nvPr/>
            </p:nvSpPr>
            <p:spPr>
              <a:xfrm>
                <a:off x="3248025" y="3487737"/>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7" name="Shape 2217"/>
              <p:cNvSpPr/>
              <p:nvPr/>
            </p:nvSpPr>
            <p:spPr>
              <a:xfrm>
                <a:off x="3246438" y="39338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8" name="Shape 2218"/>
              <p:cNvSpPr/>
              <p:nvPr/>
            </p:nvSpPr>
            <p:spPr>
              <a:xfrm>
                <a:off x="3244850" y="43783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19" name="Shape 2219"/>
              <p:cNvSpPr/>
              <p:nvPr/>
            </p:nvSpPr>
            <p:spPr>
              <a:xfrm>
                <a:off x="3243263" y="48244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0" name="Shape 2220"/>
              <p:cNvSpPr/>
              <p:nvPr/>
            </p:nvSpPr>
            <p:spPr>
              <a:xfrm>
                <a:off x="3109913" y="36163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1" name="Shape 2221"/>
              <p:cNvSpPr/>
              <p:nvPr/>
            </p:nvSpPr>
            <p:spPr>
              <a:xfrm>
                <a:off x="3108325" y="40624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2" name="Shape 2222"/>
              <p:cNvSpPr/>
              <p:nvPr/>
            </p:nvSpPr>
            <p:spPr>
              <a:xfrm>
                <a:off x="3108325" y="4508500"/>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3" name="Shape 2223"/>
              <p:cNvSpPr/>
              <p:nvPr/>
            </p:nvSpPr>
            <p:spPr>
              <a:xfrm>
                <a:off x="3106738" y="49545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4" name="Shape 2224"/>
              <p:cNvSpPr/>
              <p:nvPr/>
            </p:nvSpPr>
            <p:spPr>
              <a:xfrm>
                <a:off x="2971800" y="37465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5" name="Shape 2225"/>
              <p:cNvSpPr/>
              <p:nvPr/>
            </p:nvSpPr>
            <p:spPr>
              <a:xfrm>
                <a:off x="2970213" y="463867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6" name="Shape 2226"/>
              <p:cNvSpPr/>
              <p:nvPr/>
            </p:nvSpPr>
            <p:spPr>
              <a:xfrm>
                <a:off x="2968625" y="50831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7" name="Shape 2227"/>
              <p:cNvSpPr/>
              <p:nvPr/>
            </p:nvSpPr>
            <p:spPr>
              <a:xfrm>
                <a:off x="4249737" y="3681412"/>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8" name="Shape 2228"/>
              <p:cNvSpPr/>
              <p:nvPr/>
            </p:nvSpPr>
            <p:spPr>
              <a:xfrm>
                <a:off x="4248150" y="41275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29" name="Shape 2229"/>
              <p:cNvSpPr/>
              <p:nvPr/>
            </p:nvSpPr>
            <p:spPr>
              <a:xfrm>
                <a:off x="4111625" y="38115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0" name="Shape 2230"/>
              <p:cNvSpPr/>
              <p:nvPr/>
            </p:nvSpPr>
            <p:spPr>
              <a:xfrm>
                <a:off x="4110037" y="425767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1" name="Shape 2231"/>
              <p:cNvSpPr/>
              <p:nvPr/>
            </p:nvSpPr>
            <p:spPr>
              <a:xfrm>
                <a:off x="3973512" y="394017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2" name="Shape 2232"/>
              <p:cNvSpPr/>
              <p:nvPr/>
            </p:nvSpPr>
            <p:spPr>
              <a:xfrm>
                <a:off x="5014912" y="36401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3" name="Shape 2233"/>
              <p:cNvSpPr/>
              <p:nvPr/>
            </p:nvSpPr>
            <p:spPr>
              <a:xfrm>
                <a:off x="5013325" y="4086225"/>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4" name="Shape 2234"/>
              <p:cNvSpPr/>
              <p:nvPr/>
            </p:nvSpPr>
            <p:spPr>
              <a:xfrm>
                <a:off x="5011737" y="45307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5" name="Shape 2235"/>
              <p:cNvSpPr/>
              <p:nvPr/>
            </p:nvSpPr>
            <p:spPr>
              <a:xfrm>
                <a:off x="4876800" y="37687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170" name="Shape 2170"/>
              <p:cNvSpPr/>
              <p:nvPr/>
            </p:nvSpPr>
            <p:spPr>
              <a:xfrm>
                <a:off x="4875212" y="42148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6" name="Shape 2236"/>
              <p:cNvSpPr/>
              <p:nvPr/>
            </p:nvSpPr>
            <p:spPr>
              <a:xfrm>
                <a:off x="4873625" y="46609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7" name="Shape 2237"/>
              <p:cNvSpPr/>
              <p:nvPr/>
            </p:nvSpPr>
            <p:spPr>
              <a:xfrm>
                <a:off x="4738687" y="38989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38" name="Shape 2238"/>
              <p:cNvSpPr/>
              <p:nvPr/>
            </p:nvSpPr>
            <p:spPr>
              <a:xfrm>
                <a:off x="4737100" y="4791075"/>
                <a:ext cx="342899"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239" name="Shape 2239"/>
              <p:cNvCxnSpPr>
                <a:stCxn id="2206" idx="2"/>
                <a:endCxn id="2182" idx="6"/>
              </p:cNvCxnSpPr>
              <p:nvPr/>
            </p:nvCxnSpPr>
            <p:spPr>
              <a:xfrm rot="10800000">
                <a:off x="1519100" y="3533024"/>
                <a:ext cx="678000" cy="723900"/>
              </a:xfrm>
              <a:prstGeom prst="straightConnector1">
                <a:avLst/>
              </a:prstGeom>
              <a:noFill/>
              <a:ln w="15875" cap="flat" cmpd="sng">
                <a:solidFill>
                  <a:schemeClr val="lt2"/>
                </a:solidFill>
                <a:prstDash val="solid"/>
                <a:round/>
                <a:headEnd type="none" w="med" len="med"/>
                <a:tailEnd type="none" w="med" len="med"/>
              </a:ln>
            </p:spPr>
          </p:cxnSp>
          <p:cxnSp>
            <p:nvCxnSpPr>
              <p:cNvPr id="2240" name="Shape 2240"/>
              <p:cNvCxnSpPr>
                <a:stCxn id="2206" idx="2"/>
                <a:endCxn id="2187" idx="6"/>
              </p:cNvCxnSpPr>
              <p:nvPr/>
            </p:nvCxnSpPr>
            <p:spPr>
              <a:xfrm rot="10800000">
                <a:off x="1380800" y="3662324"/>
                <a:ext cx="816300" cy="594600"/>
              </a:xfrm>
              <a:prstGeom prst="straightConnector1">
                <a:avLst/>
              </a:prstGeom>
              <a:noFill/>
              <a:ln w="15875" cap="flat" cmpd="sng">
                <a:solidFill>
                  <a:schemeClr val="lt2"/>
                </a:solidFill>
                <a:prstDash val="solid"/>
                <a:round/>
                <a:headEnd type="none" w="med" len="med"/>
                <a:tailEnd type="none" w="med" len="med"/>
              </a:ln>
            </p:spPr>
          </p:cxnSp>
          <p:cxnSp>
            <p:nvCxnSpPr>
              <p:cNvPr id="2241" name="Shape 2241"/>
              <p:cNvCxnSpPr>
                <a:stCxn id="2206" idx="2"/>
                <a:endCxn id="2192" idx="6"/>
              </p:cNvCxnSpPr>
              <p:nvPr/>
            </p:nvCxnSpPr>
            <p:spPr>
              <a:xfrm rot="10800000">
                <a:off x="1244600" y="3792224"/>
                <a:ext cx="952500" cy="464700"/>
              </a:xfrm>
              <a:prstGeom prst="straightConnector1">
                <a:avLst/>
              </a:prstGeom>
              <a:noFill/>
              <a:ln w="15875" cap="flat" cmpd="sng">
                <a:solidFill>
                  <a:schemeClr val="lt2"/>
                </a:solidFill>
                <a:prstDash val="solid"/>
                <a:round/>
                <a:headEnd type="none" w="med" len="med"/>
                <a:tailEnd type="none" w="med" len="med"/>
              </a:ln>
            </p:spPr>
          </p:cxnSp>
          <p:cxnSp>
            <p:nvCxnSpPr>
              <p:cNvPr id="2242" name="Shape 2242"/>
              <p:cNvCxnSpPr>
                <a:stCxn id="2206" idx="2"/>
                <a:endCxn id="2183" idx="6"/>
              </p:cNvCxnSpPr>
              <p:nvPr/>
            </p:nvCxnSpPr>
            <p:spPr>
              <a:xfrm rot="10800000">
                <a:off x="1517600" y="3978224"/>
                <a:ext cx="679500" cy="278700"/>
              </a:xfrm>
              <a:prstGeom prst="straightConnector1">
                <a:avLst/>
              </a:prstGeom>
              <a:noFill/>
              <a:ln w="15875" cap="flat" cmpd="sng">
                <a:solidFill>
                  <a:schemeClr val="lt2"/>
                </a:solidFill>
                <a:prstDash val="solid"/>
                <a:round/>
                <a:headEnd type="none" w="med" len="med"/>
                <a:tailEnd type="none" w="med" len="med"/>
              </a:ln>
            </p:spPr>
          </p:cxnSp>
          <p:cxnSp>
            <p:nvCxnSpPr>
              <p:cNvPr id="2243" name="Shape 2243"/>
              <p:cNvCxnSpPr>
                <a:stCxn id="2206" idx="2"/>
                <a:endCxn id="2188" idx="6"/>
              </p:cNvCxnSpPr>
              <p:nvPr/>
            </p:nvCxnSpPr>
            <p:spPr>
              <a:xfrm rot="10800000">
                <a:off x="1380800" y="4108724"/>
                <a:ext cx="816300" cy="148200"/>
              </a:xfrm>
              <a:prstGeom prst="straightConnector1">
                <a:avLst/>
              </a:prstGeom>
              <a:noFill/>
              <a:ln w="15875" cap="flat" cmpd="sng">
                <a:solidFill>
                  <a:schemeClr val="lt2"/>
                </a:solidFill>
                <a:prstDash val="solid"/>
                <a:round/>
                <a:headEnd type="none" w="med" len="med"/>
                <a:tailEnd type="none" w="med" len="med"/>
              </a:ln>
            </p:spPr>
          </p:cxnSp>
          <p:cxnSp>
            <p:nvCxnSpPr>
              <p:cNvPr id="2244" name="Shape 2244"/>
              <p:cNvCxnSpPr>
                <a:stCxn id="2206" idx="2"/>
                <a:endCxn id="2193" idx="6"/>
              </p:cNvCxnSpPr>
              <p:nvPr/>
            </p:nvCxnSpPr>
            <p:spPr>
              <a:xfrm rot="10800000">
                <a:off x="1242800" y="4238024"/>
                <a:ext cx="954300" cy="18900"/>
              </a:xfrm>
              <a:prstGeom prst="straightConnector1">
                <a:avLst/>
              </a:prstGeom>
              <a:noFill/>
              <a:ln w="15875" cap="flat" cmpd="sng">
                <a:solidFill>
                  <a:schemeClr val="lt2"/>
                </a:solidFill>
                <a:prstDash val="solid"/>
                <a:round/>
                <a:headEnd type="none" w="med" len="med"/>
                <a:tailEnd type="none" w="med" len="med"/>
              </a:ln>
            </p:spPr>
          </p:cxnSp>
          <p:cxnSp>
            <p:nvCxnSpPr>
              <p:cNvPr id="2245" name="Shape 2245"/>
              <p:cNvCxnSpPr>
                <a:stCxn id="2206" idx="2"/>
                <a:endCxn id="2184" idx="6"/>
              </p:cNvCxnSpPr>
              <p:nvPr/>
            </p:nvCxnSpPr>
            <p:spPr>
              <a:xfrm flipH="1">
                <a:off x="1517600" y="4256924"/>
                <a:ext cx="679500" cy="167700"/>
              </a:xfrm>
              <a:prstGeom prst="straightConnector1">
                <a:avLst/>
              </a:prstGeom>
              <a:noFill/>
              <a:ln w="15875" cap="flat" cmpd="sng">
                <a:solidFill>
                  <a:schemeClr val="lt2"/>
                </a:solidFill>
                <a:prstDash val="solid"/>
                <a:round/>
                <a:headEnd type="none" w="med" len="med"/>
                <a:tailEnd type="none" w="med" len="med"/>
              </a:ln>
            </p:spPr>
          </p:cxnSp>
          <p:cxnSp>
            <p:nvCxnSpPr>
              <p:cNvPr id="2246" name="Shape 2246"/>
              <p:cNvCxnSpPr>
                <a:stCxn id="2206" idx="2"/>
                <a:endCxn id="2189" idx="6"/>
              </p:cNvCxnSpPr>
              <p:nvPr/>
            </p:nvCxnSpPr>
            <p:spPr>
              <a:xfrm flipH="1">
                <a:off x="1379300" y="4256924"/>
                <a:ext cx="817800" cy="297000"/>
              </a:xfrm>
              <a:prstGeom prst="straightConnector1">
                <a:avLst/>
              </a:prstGeom>
              <a:noFill/>
              <a:ln w="15875" cap="flat" cmpd="sng">
                <a:solidFill>
                  <a:schemeClr val="lt2"/>
                </a:solidFill>
                <a:prstDash val="solid"/>
                <a:round/>
                <a:headEnd type="none" w="med" len="med"/>
                <a:tailEnd type="none" w="med" len="med"/>
              </a:ln>
            </p:spPr>
          </p:cxnSp>
          <p:cxnSp>
            <p:nvCxnSpPr>
              <p:cNvPr id="2247" name="Shape 2247"/>
              <p:cNvCxnSpPr>
                <a:stCxn id="2206" idx="2"/>
                <a:endCxn id="2194" idx="6"/>
              </p:cNvCxnSpPr>
              <p:nvPr/>
            </p:nvCxnSpPr>
            <p:spPr>
              <a:xfrm flipH="1">
                <a:off x="1241300" y="4256924"/>
                <a:ext cx="955800" cy="426300"/>
              </a:xfrm>
              <a:prstGeom prst="straightConnector1">
                <a:avLst/>
              </a:prstGeom>
              <a:noFill/>
              <a:ln w="15875" cap="flat" cmpd="sng">
                <a:solidFill>
                  <a:schemeClr val="lt2"/>
                </a:solidFill>
                <a:prstDash val="solid"/>
                <a:round/>
                <a:headEnd type="none" w="med" len="med"/>
                <a:tailEnd type="none" w="med" len="med"/>
              </a:ln>
            </p:spPr>
          </p:cxnSp>
          <p:sp>
            <p:nvSpPr>
              <p:cNvPr id="2248" name="Shape 2248"/>
              <p:cNvSpPr/>
              <p:nvPr/>
            </p:nvSpPr>
            <p:spPr>
              <a:xfrm>
                <a:off x="2058988" y="42148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249" name="Shape 2249"/>
              <p:cNvCxnSpPr>
                <a:stCxn id="2221" idx="2"/>
                <a:endCxn id="2201" idx="6"/>
              </p:cNvCxnSpPr>
              <p:nvPr/>
            </p:nvCxnSpPr>
            <p:spPr>
              <a:xfrm rot="10800000">
                <a:off x="2679925" y="3681561"/>
                <a:ext cx="428400" cy="552300"/>
              </a:xfrm>
              <a:prstGeom prst="straightConnector1">
                <a:avLst/>
              </a:prstGeom>
              <a:noFill/>
              <a:ln w="15875" cap="flat" cmpd="sng">
                <a:solidFill>
                  <a:schemeClr val="lt2"/>
                </a:solidFill>
                <a:prstDash val="solid"/>
                <a:round/>
                <a:headEnd type="none" w="med" len="med"/>
                <a:tailEnd type="none" w="med" len="med"/>
              </a:ln>
            </p:spPr>
          </p:cxnSp>
          <p:cxnSp>
            <p:nvCxnSpPr>
              <p:cNvPr id="2250" name="Shape 2250"/>
              <p:cNvCxnSpPr>
                <a:stCxn id="2221" idx="2"/>
                <a:endCxn id="2205" idx="6"/>
              </p:cNvCxnSpPr>
              <p:nvPr/>
            </p:nvCxnSpPr>
            <p:spPr>
              <a:xfrm rot="10800000">
                <a:off x="2541625" y="3811461"/>
                <a:ext cx="566700" cy="422400"/>
              </a:xfrm>
              <a:prstGeom prst="straightConnector1">
                <a:avLst/>
              </a:prstGeom>
              <a:noFill/>
              <a:ln w="15875" cap="flat" cmpd="sng">
                <a:solidFill>
                  <a:schemeClr val="lt2"/>
                </a:solidFill>
                <a:prstDash val="solid"/>
                <a:round/>
                <a:headEnd type="none" w="med" len="med"/>
                <a:tailEnd type="none" w="med" len="med"/>
              </a:ln>
            </p:spPr>
          </p:cxnSp>
          <p:cxnSp>
            <p:nvCxnSpPr>
              <p:cNvPr id="2251" name="Shape 2251"/>
              <p:cNvCxnSpPr>
                <a:stCxn id="2221" idx="2"/>
                <a:endCxn id="2209" idx="6"/>
              </p:cNvCxnSpPr>
              <p:nvPr/>
            </p:nvCxnSpPr>
            <p:spPr>
              <a:xfrm rot="10800000">
                <a:off x="2404825" y="3940161"/>
                <a:ext cx="703500" cy="293700"/>
              </a:xfrm>
              <a:prstGeom prst="straightConnector1">
                <a:avLst/>
              </a:prstGeom>
              <a:noFill/>
              <a:ln w="15875" cap="flat" cmpd="sng">
                <a:solidFill>
                  <a:schemeClr val="lt2"/>
                </a:solidFill>
                <a:prstDash val="solid"/>
                <a:round/>
                <a:headEnd type="none" w="med" len="med"/>
                <a:tailEnd type="none" w="med" len="med"/>
              </a:ln>
            </p:spPr>
          </p:cxnSp>
          <p:cxnSp>
            <p:nvCxnSpPr>
              <p:cNvPr id="2252" name="Shape 2252"/>
              <p:cNvCxnSpPr>
                <a:stCxn id="2221" idx="2"/>
                <a:endCxn id="2202" idx="6"/>
              </p:cNvCxnSpPr>
              <p:nvPr/>
            </p:nvCxnSpPr>
            <p:spPr>
              <a:xfrm rot="10800000">
                <a:off x="2678425" y="4127361"/>
                <a:ext cx="429900" cy="106500"/>
              </a:xfrm>
              <a:prstGeom prst="straightConnector1">
                <a:avLst/>
              </a:prstGeom>
              <a:noFill/>
              <a:ln w="15875" cap="flat" cmpd="sng">
                <a:solidFill>
                  <a:schemeClr val="lt2"/>
                </a:solidFill>
                <a:prstDash val="solid"/>
                <a:round/>
                <a:headEnd type="none" w="med" len="med"/>
                <a:tailEnd type="none" w="med" len="med"/>
              </a:ln>
            </p:spPr>
          </p:cxnSp>
          <p:cxnSp>
            <p:nvCxnSpPr>
              <p:cNvPr id="2253" name="Shape 2253"/>
              <p:cNvCxnSpPr>
                <a:stCxn id="2221" idx="2"/>
                <a:endCxn id="2206" idx="6"/>
              </p:cNvCxnSpPr>
              <p:nvPr/>
            </p:nvCxnSpPr>
            <p:spPr>
              <a:xfrm flipH="1">
                <a:off x="2541625" y="4233861"/>
                <a:ext cx="566700" cy="23400"/>
              </a:xfrm>
              <a:prstGeom prst="straightConnector1">
                <a:avLst/>
              </a:prstGeom>
              <a:noFill/>
              <a:ln w="15875" cap="flat" cmpd="sng">
                <a:solidFill>
                  <a:schemeClr val="lt2"/>
                </a:solidFill>
                <a:prstDash val="solid"/>
                <a:round/>
                <a:headEnd type="none" w="med" len="med"/>
                <a:tailEnd type="none" w="med" len="med"/>
              </a:ln>
            </p:spPr>
          </p:cxnSp>
          <p:cxnSp>
            <p:nvCxnSpPr>
              <p:cNvPr id="2254" name="Shape 2254"/>
              <p:cNvCxnSpPr>
                <a:stCxn id="2221" idx="2"/>
                <a:endCxn id="2248" idx="6"/>
              </p:cNvCxnSpPr>
              <p:nvPr/>
            </p:nvCxnSpPr>
            <p:spPr>
              <a:xfrm flipH="1">
                <a:off x="2403325" y="4233861"/>
                <a:ext cx="705000" cy="152700"/>
              </a:xfrm>
              <a:prstGeom prst="straightConnector1">
                <a:avLst/>
              </a:prstGeom>
              <a:noFill/>
              <a:ln w="15875" cap="flat" cmpd="sng">
                <a:solidFill>
                  <a:schemeClr val="lt2"/>
                </a:solidFill>
                <a:prstDash val="solid"/>
                <a:round/>
                <a:headEnd type="none" w="med" len="med"/>
                <a:tailEnd type="none" w="med" len="med"/>
              </a:ln>
            </p:spPr>
          </p:cxnSp>
          <p:cxnSp>
            <p:nvCxnSpPr>
              <p:cNvPr id="2255" name="Shape 2255"/>
              <p:cNvCxnSpPr>
                <a:stCxn id="2221" idx="2"/>
                <a:endCxn id="2203" idx="6"/>
              </p:cNvCxnSpPr>
              <p:nvPr/>
            </p:nvCxnSpPr>
            <p:spPr>
              <a:xfrm flipH="1">
                <a:off x="2677825" y="4233861"/>
                <a:ext cx="430500" cy="339000"/>
              </a:xfrm>
              <a:prstGeom prst="straightConnector1">
                <a:avLst/>
              </a:prstGeom>
              <a:noFill/>
              <a:ln w="15875" cap="flat" cmpd="sng">
                <a:solidFill>
                  <a:schemeClr val="lt2"/>
                </a:solidFill>
                <a:prstDash val="solid"/>
                <a:round/>
                <a:headEnd type="none" w="med" len="med"/>
                <a:tailEnd type="none" w="med" len="med"/>
              </a:ln>
            </p:spPr>
          </p:cxnSp>
          <p:cxnSp>
            <p:nvCxnSpPr>
              <p:cNvPr id="2256" name="Shape 2256"/>
              <p:cNvCxnSpPr>
                <a:stCxn id="2221" idx="2"/>
                <a:endCxn id="2207" idx="6"/>
              </p:cNvCxnSpPr>
              <p:nvPr/>
            </p:nvCxnSpPr>
            <p:spPr>
              <a:xfrm flipH="1">
                <a:off x="2540125" y="4233861"/>
                <a:ext cx="568200" cy="468600"/>
              </a:xfrm>
              <a:prstGeom prst="straightConnector1">
                <a:avLst/>
              </a:prstGeom>
              <a:noFill/>
              <a:ln w="15875" cap="flat" cmpd="sng">
                <a:solidFill>
                  <a:schemeClr val="lt2"/>
                </a:solidFill>
                <a:prstDash val="solid"/>
                <a:round/>
                <a:headEnd type="none" w="med" len="med"/>
                <a:tailEnd type="none" w="med" len="med"/>
              </a:ln>
            </p:spPr>
          </p:cxnSp>
          <p:cxnSp>
            <p:nvCxnSpPr>
              <p:cNvPr id="2257" name="Shape 2257"/>
              <p:cNvCxnSpPr>
                <a:stCxn id="2221" idx="2"/>
                <a:endCxn id="2210" idx="6"/>
              </p:cNvCxnSpPr>
              <p:nvPr/>
            </p:nvCxnSpPr>
            <p:spPr>
              <a:xfrm flipH="1">
                <a:off x="2401825" y="4233861"/>
                <a:ext cx="706500" cy="598500"/>
              </a:xfrm>
              <a:prstGeom prst="straightConnector1">
                <a:avLst/>
              </a:prstGeom>
              <a:noFill/>
              <a:ln w="15875" cap="flat" cmpd="sng">
                <a:solidFill>
                  <a:schemeClr val="lt2"/>
                </a:solidFill>
                <a:prstDash val="solid"/>
                <a:round/>
                <a:headEnd type="none" w="med" len="med"/>
                <a:tailEnd type="none" w="med" len="med"/>
              </a:ln>
            </p:spPr>
          </p:cxnSp>
          <p:sp>
            <p:nvSpPr>
              <p:cNvPr id="2258" name="Shape 2258"/>
              <p:cNvSpPr/>
              <p:nvPr/>
            </p:nvSpPr>
            <p:spPr>
              <a:xfrm>
                <a:off x="2973388" y="41878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259" name="Shape 2259"/>
              <p:cNvCxnSpPr>
                <a:stCxn id="2230" idx="2"/>
                <a:endCxn id="2216" idx="6"/>
              </p:cNvCxnSpPr>
              <p:nvPr/>
            </p:nvCxnSpPr>
            <p:spPr>
              <a:xfrm rot="10800000">
                <a:off x="3592237" y="3659174"/>
                <a:ext cx="517800" cy="769200"/>
              </a:xfrm>
              <a:prstGeom prst="straightConnector1">
                <a:avLst/>
              </a:prstGeom>
              <a:noFill/>
              <a:ln w="15875" cap="flat" cmpd="sng">
                <a:solidFill>
                  <a:schemeClr val="lt2"/>
                </a:solidFill>
                <a:prstDash val="solid"/>
                <a:round/>
                <a:headEnd type="none" w="med" len="med"/>
                <a:tailEnd type="none" w="med" len="med"/>
              </a:ln>
            </p:spPr>
          </p:cxnSp>
          <p:cxnSp>
            <p:nvCxnSpPr>
              <p:cNvPr id="2260" name="Shape 2260"/>
              <p:cNvCxnSpPr>
                <a:stCxn id="2230" idx="2"/>
                <a:endCxn id="2220" idx="6"/>
              </p:cNvCxnSpPr>
              <p:nvPr/>
            </p:nvCxnSpPr>
            <p:spPr>
              <a:xfrm rot="10800000">
                <a:off x="3454537" y="3787874"/>
                <a:ext cx="655500" cy="640500"/>
              </a:xfrm>
              <a:prstGeom prst="straightConnector1">
                <a:avLst/>
              </a:prstGeom>
              <a:noFill/>
              <a:ln w="15875" cap="flat" cmpd="sng">
                <a:solidFill>
                  <a:schemeClr val="lt2"/>
                </a:solidFill>
                <a:prstDash val="solid"/>
                <a:round/>
                <a:headEnd type="none" w="med" len="med"/>
                <a:tailEnd type="none" w="med" len="med"/>
              </a:ln>
            </p:spPr>
          </p:cxnSp>
          <p:cxnSp>
            <p:nvCxnSpPr>
              <p:cNvPr id="2261" name="Shape 2261"/>
              <p:cNvCxnSpPr>
                <a:stCxn id="2230" idx="2"/>
                <a:endCxn id="2224" idx="6"/>
              </p:cNvCxnSpPr>
              <p:nvPr/>
            </p:nvCxnSpPr>
            <p:spPr>
              <a:xfrm rot="10800000">
                <a:off x="3316237" y="3917774"/>
                <a:ext cx="793800" cy="510600"/>
              </a:xfrm>
              <a:prstGeom prst="straightConnector1">
                <a:avLst/>
              </a:prstGeom>
              <a:noFill/>
              <a:ln w="15875" cap="flat" cmpd="sng">
                <a:solidFill>
                  <a:schemeClr val="lt2"/>
                </a:solidFill>
                <a:prstDash val="solid"/>
                <a:round/>
                <a:headEnd type="none" w="med" len="med"/>
                <a:tailEnd type="none" w="med" len="med"/>
              </a:ln>
            </p:spPr>
          </p:cxnSp>
          <p:cxnSp>
            <p:nvCxnSpPr>
              <p:cNvPr id="2262" name="Shape 2262"/>
              <p:cNvCxnSpPr>
                <a:stCxn id="2230" idx="2"/>
                <a:endCxn id="2217" idx="6"/>
              </p:cNvCxnSpPr>
              <p:nvPr/>
            </p:nvCxnSpPr>
            <p:spPr>
              <a:xfrm rot="10800000">
                <a:off x="3590737" y="4104674"/>
                <a:ext cx="519300" cy="323700"/>
              </a:xfrm>
              <a:prstGeom prst="straightConnector1">
                <a:avLst/>
              </a:prstGeom>
              <a:noFill/>
              <a:ln w="15875" cap="flat" cmpd="sng">
                <a:solidFill>
                  <a:schemeClr val="lt2"/>
                </a:solidFill>
                <a:prstDash val="solid"/>
                <a:round/>
                <a:headEnd type="none" w="med" len="med"/>
                <a:tailEnd type="none" w="med" len="med"/>
              </a:ln>
            </p:spPr>
          </p:cxnSp>
          <p:cxnSp>
            <p:nvCxnSpPr>
              <p:cNvPr id="2263" name="Shape 2263"/>
              <p:cNvCxnSpPr>
                <a:stCxn id="2230" idx="2"/>
                <a:endCxn id="2221" idx="6"/>
              </p:cNvCxnSpPr>
              <p:nvPr/>
            </p:nvCxnSpPr>
            <p:spPr>
              <a:xfrm rot="10800000">
                <a:off x="3452437" y="4233974"/>
                <a:ext cx="657600" cy="194400"/>
              </a:xfrm>
              <a:prstGeom prst="straightConnector1">
                <a:avLst/>
              </a:prstGeom>
              <a:noFill/>
              <a:ln w="15875" cap="flat" cmpd="sng">
                <a:solidFill>
                  <a:schemeClr val="lt2"/>
                </a:solidFill>
                <a:prstDash val="solid"/>
                <a:round/>
                <a:headEnd type="none" w="med" len="med"/>
                <a:tailEnd type="none" w="med" len="med"/>
              </a:ln>
            </p:spPr>
          </p:cxnSp>
          <p:cxnSp>
            <p:nvCxnSpPr>
              <p:cNvPr id="2264" name="Shape 2264"/>
              <p:cNvCxnSpPr>
                <a:stCxn id="2230" idx="2"/>
                <a:endCxn id="2258" idx="6"/>
              </p:cNvCxnSpPr>
              <p:nvPr/>
            </p:nvCxnSpPr>
            <p:spPr>
              <a:xfrm rot="10800000">
                <a:off x="3317737" y="4359674"/>
                <a:ext cx="792300" cy="68700"/>
              </a:xfrm>
              <a:prstGeom prst="straightConnector1">
                <a:avLst/>
              </a:prstGeom>
              <a:noFill/>
              <a:ln w="15875" cap="flat" cmpd="sng">
                <a:solidFill>
                  <a:schemeClr val="lt2"/>
                </a:solidFill>
                <a:prstDash val="solid"/>
                <a:round/>
                <a:headEnd type="none" w="med" len="med"/>
                <a:tailEnd type="none" w="med" len="med"/>
              </a:ln>
            </p:spPr>
          </p:cxnSp>
          <p:cxnSp>
            <p:nvCxnSpPr>
              <p:cNvPr id="2265" name="Shape 2265"/>
              <p:cNvCxnSpPr>
                <a:stCxn id="2230" idx="2"/>
                <a:endCxn id="2218" idx="6"/>
              </p:cNvCxnSpPr>
              <p:nvPr/>
            </p:nvCxnSpPr>
            <p:spPr>
              <a:xfrm flipH="1">
                <a:off x="3589237" y="4428374"/>
                <a:ext cx="520800" cy="121500"/>
              </a:xfrm>
              <a:prstGeom prst="straightConnector1">
                <a:avLst/>
              </a:prstGeom>
              <a:noFill/>
              <a:ln w="15875" cap="flat" cmpd="sng">
                <a:solidFill>
                  <a:schemeClr val="lt2"/>
                </a:solidFill>
                <a:prstDash val="solid"/>
                <a:round/>
                <a:headEnd type="none" w="med" len="med"/>
                <a:tailEnd type="none" w="med" len="med"/>
              </a:ln>
            </p:spPr>
          </p:cxnSp>
          <p:cxnSp>
            <p:nvCxnSpPr>
              <p:cNvPr id="2266" name="Shape 2266"/>
              <p:cNvCxnSpPr>
                <a:stCxn id="2230" idx="2"/>
                <a:endCxn id="2222" idx="6"/>
              </p:cNvCxnSpPr>
              <p:nvPr/>
            </p:nvCxnSpPr>
            <p:spPr>
              <a:xfrm flipH="1">
                <a:off x="3450937" y="4428374"/>
                <a:ext cx="659100" cy="251400"/>
              </a:xfrm>
              <a:prstGeom prst="straightConnector1">
                <a:avLst/>
              </a:prstGeom>
              <a:noFill/>
              <a:ln w="15875" cap="flat" cmpd="sng">
                <a:solidFill>
                  <a:schemeClr val="lt2"/>
                </a:solidFill>
                <a:prstDash val="solid"/>
                <a:round/>
                <a:headEnd type="none" w="med" len="med"/>
                <a:tailEnd type="none" w="med" len="med"/>
              </a:ln>
            </p:spPr>
          </p:cxnSp>
          <p:cxnSp>
            <p:nvCxnSpPr>
              <p:cNvPr id="2267" name="Shape 2267"/>
              <p:cNvCxnSpPr>
                <a:stCxn id="2230" idx="2"/>
                <a:endCxn id="2225" idx="6"/>
              </p:cNvCxnSpPr>
              <p:nvPr/>
            </p:nvCxnSpPr>
            <p:spPr>
              <a:xfrm flipH="1">
                <a:off x="3314737" y="4428374"/>
                <a:ext cx="795300" cy="380700"/>
              </a:xfrm>
              <a:prstGeom prst="straightConnector1">
                <a:avLst/>
              </a:prstGeom>
              <a:noFill/>
              <a:ln w="15875" cap="flat" cmpd="sng">
                <a:solidFill>
                  <a:schemeClr val="lt2"/>
                </a:solidFill>
                <a:prstDash val="solid"/>
                <a:round/>
                <a:headEnd type="none" w="med" len="med"/>
                <a:tailEnd type="none" w="med" len="med"/>
              </a:ln>
            </p:spPr>
          </p:cxnSp>
          <p:sp>
            <p:nvSpPr>
              <p:cNvPr id="2268" name="Shape 2268"/>
              <p:cNvSpPr/>
              <p:nvPr/>
            </p:nvSpPr>
            <p:spPr>
              <a:xfrm>
                <a:off x="3971925" y="43862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269" name="Shape 2269"/>
              <p:cNvCxnSpPr/>
              <p:nvPr/>
            </p:nvCxnSpPr>
            <p:spPr>
              <a:xfrm rot="10800000">
                <a:off x="4544886" y="3857624"/>
                <a:ext cx="422399" cy="533399"/>
              </a:xfrm>
              <a:prstGeom prst="straightConnector1">
                <a:avLst/>
              </a:prstGeom>
              <a:noFill/>
              <a:ln w="15875" cap="flat" cmpd="sng">
                <a:solidFill>
                  <a:schemeClr val="lt2"/>
                </a:solidFill>
                <a:prstDash val="solid"/>
                <a:round/>
                <a:headEnd type="none" w="med" len="med"/>
                <a:tailEnd type="none" w="med" len="med"/>
              </a:ln>
            </p:spPr>
          </p:cxnSp>
          <p:cxnSp>
            <p:nvCxnSpPr>
              <p:cNvPr id="2270" name="Shape 2270"/>
              <p:cNvCxnSpPr/>
              <p:nvPr/>
            </p:nvCxnSpPr>
            <p:spPr>
              <a:xfrm rot="10800000">
                <a:off x="4406887" y="3986323"/>
                <a:ext cx="560400" cy="404700"/>
              </a:xfrm>
              <a:prstGeom prst="straightConnector1">
                <a:avLst/>
              </a:prstGeom>
              <a:noFill/>
              <a:ln w="15875" cap="flat" cmpd="sng">
                <a:solidFill>
                  <a:schemeClr val="lt2"/>
                </a:solidFill>
                <a:prstDash val="solid"/>
                <a:round/>
                <a:headEnd type="none" w="med" len="med"/>
                <a:tailEnd type="none" w="med" len="med"/>
              </a:ln>
            </p:spPr>
          </p:cxnSp>
          <p:cxnSp>
            <p:nvCxnSpPr>
              <p:cNvPr id="2271" name="Shape 2271"/>
              <p:cNvCxnSpPr/>
              <p:nvPr/>
            </p:nvCxnSpPr>
            <p:spPr>
              <a:xfrm rot="10800000">
                <a:off x="4268887" y="4116524"/>
                <a:ext cx="698400" cy="274498"/>
              </a:xfrm>
              <a:prstGeom prst="straightConnector1">
                <a:avLst/>
              </a:prstGeom>
              <a:noFill/>
              <a:ln w="15875" cap="flat" cmpd="sng">
                <a:solidFill>
                  <a:schemeClr val="lt2"/>
                </a:solidFill>
                <a:prstDash val="solid"/>
                <a:round/>
                <a:headEnd type="none" w="med" len="med"/>
                <a:tailEnd type="none" w="med" len="med"/>
              </a:ln>
            </p:spPr>
          </p:cxnSp>
          <p:cxnSp>
            <p:nvCxnSpPr>
              <p:cNvPr id="2272" name="Shape 2272"/>
              <p:cNvCxnSpPr/>
              <p:nvPr/>
            </p:nvCxnSpPr>
            <p:spPr>
              <a:xfrm rot="10800000">
                <a:off x="4543386" y="4302223"/>
                <a:ext cx="423898" cy="88800"/>
              </a:xfrm>
              <a:prstGeom prst="straightConnector1">
                <a:avLst/>
              </a:prstGeom>
              <a:noFill/>
              <a:ln w="15875" cap="flat" cmpd="sng">
                <a:solidFill>
                  <a:schemeClr val="lt2"/>
                </a:solidFill>
                <a:prstDash val="solid"/>
                <a:round/>
                <a:headEnd type="none" w="med" len="med"/>
                <a:tailEnd type="none" w="med" len="med"/>
              </a:ln>
            </p:spPr>
          </p:cxnSp>
          <p:cxnSp>
            <p:nvCxnSpPr>
              <p:cNvPr id="2273" name="Shape 2273"/>
              <p:cNvCxnSpPr/>
              <p:nvPr/>
            </p:nvCxnSpPr>
            <p:spPr>
              <a:xfrm flipH="1">
                <a:off x="4405386" y="4391025"/>
                <a:ext cx="561899" cy="41398"/>
              </a:xfrm>
              <a:prstGeom prst="straightConnector1">
                <a:avLst/>
              </a:prstGeom>
              <a:noFill/>
              <a:ln w="15875" cap="flat" cmpd="sng">
                <a:solidFill>
                  <a:schemeClr val="lt2"/>
                </a:solidFill>
                <a:prstDash val="solid"/>
                <a:round/>
                <a:headEnd type="none" w="med" len="med"/>
                <a:tailEnd type="none" w="med" len="med"/>
              </a:ln>
            </p:spPr>
          </p:cxnSp>
          <p:cxnSp>
            <p:nvCxnSpPr>
              <p:cNvPr id="2274" name="Shape 2274"/>
              <p:cNvCxnSpPr/>
              <p:nvPr/>
            </p:nvCxnSpPr>
            <p:spPr>
              <a:xfrm flipH="1">
                <a:off x="4267087" y="4391025"/>
                <a:ext cx="700200" cy="171300"/>
              </a:xfrm>
              <a:prstGeom prst="straightConnector1">
                <a:avLst/>
              </a:prstGeom>
              <a:noFill/>
              <a:ln w="15875" cap="flat" cmpd="sng">
                <a:solidFill>
                  <a:schemeClr val="lt2"/>
                </a:solidFill>
                <a:prstDash val="solid"/>
                <a:round/>
                <a:headEnd type="none" w="med" len="med"/>
                <a:tailEnd type="none" w="med" len="med"/>
              </a:ln>
            </p:spPr>
          </p:cxnSp>
          <p:cxnSp>
            <p:nvCxnSpPr>
              <p:cNvPr id="2275" name="Shape 2275"/>
              <p:cNvCxnSpPr>
                <a:stCxn id="2170" idx="2"/>
                <a:endCxn id="2166" idx="6"/>
              </p:cNvCxnSpPr>
              <p:nvPr/>
            </p:nvCxnSpPr>
            <p:spPr>
              <a:xfrm flipH="1">
                <a:off x="4591112" y="4386261"/>
                <a:ext cx="284100" cy="357900"/>
              </a:xfrm>
              <a:prstGeom prst="straightConnector1">
                <a:avLst/>
              </a:prstGeom>
              <a:noFill/>
              <a:ln w="15875" cap="flat" cmpd="sng">
                <a:solidFill>
                  <a:schemeClr val="lt2"/>
                </a:solidFill>
                <a:prstDash val="solid"/>
                <a:round/>
                <a:headEnd type="none" w="med" len="med"/>
                <a:tailEnd type="none" w="med" len="med"/>
              </a:ln>
            </p:spPr>
          </p:cxnSp>
          <p:sp>
            <p:nvSpPr>
              <p:cNvPr id="2276" name="Shape 2276"/>
              <p:cNvSpPr/>
              <p:nvPr/>
            </p:nvSpPr>
            <p:spPr>
              <a:xfrm>
                <a:off x="4737100" y="434498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cxnSp>
            <p:nvCxnSpPr>
              <p:cNvPr id="2277" name="Shape 2277"/>
              <p:cNvCxnSpPr>
                <a:stCxn id="2170" idx="6"/>
                <a:endCxn id="2278" idx="2"/>
              </p:cNvCxnSpPr>
              <p:nvPr/>
            </p:nvCxnSpPr>
            <p:spPr>
              <a:xfrm rot="10800000" flipH="1">
                <a:off x="5219611" y="4380261"/>
                <a:ext cx="512700" cy="6000"/>
              </a:xfrm>
              <a:prstGeom prst="straightConnector1">
                <a:avLst/>
              </a:prstGeom>
              <a:noFill/>
              <a:ln w="15875" cap="flat" cmpd="sng">
                <a:solidFill>
                  <a:schemeClr val="lt2"/>
                </a:solidFill>
                <a:prstDash val="solid"/>
                <a:round/>
                <a:headEnd type="none" w="med" len="med"/>
                <a:tailEnd type="none" w="med" len="med"/>
              </a:ln>
            </p:spPr>
          </p:cxnSp>
          <p:cxnSp>
            <p:nvCxnSpPr>
              <p:cNvPr id="2279" name="Shape 2279"/>
              <p:cNvCxnSpPr>
                <a:stCxn id="2278" idx="2"/>
                <a:endCxn id="2233" idx="6"/>
              </p:cNvCxnSpPr>
              <p:nvPr/>
            </p:nvCxnSpPr>
            <p:spPr>
              <a:xfrm rot="10800000">
                <a:off x="5357462" y="4256611"/>
                <a:ext cx="375000" cy="123300"/>
              </a:xfrm>
              <a:prstGeom prst="straightConnector1">
                <a:avLst/>
              </a:prstGeom>
              <a:noFill/>
              <a:ln w="15875" cap="flat" cmpd="sng">
                <a:solidFill>
                  <a:schemeClr val="lt2"/>
                </a:solidFill>
                <a:prstDash val="solid"/>
                <a:round/>
                <a:headEnd type="none" w="med" len="med"/>
                <a:tailEnd type="none" w="med" len="med"/>
              </a:ln>
            </p:spPr>
          </p:cxnSp>
          <p:cxnSp>
            <p:nvCxnSpPr>
              <p:cNvPr id="2280" name="Shape 2280"/>
              <p:cNvCxnSpPr>
                <a:stCxn id="2278" idx="2"/>
                <a:endCxn id="2276" idx="6"/>
              </p:cNvCxnSpPr>
              <p:nvPr/>
            </p:nvCxnSpPr>
            <p:spPr>
              <a:xfrm flipH="1">
                <a:off x="5081462" y="4379911"/>
                <a:ext cx="651000" cy="135900"/>
              </a:xfrm>
              <a:prstGeom prst="straightConnector1">
                <a:avLst/>
              </a:prstGeom>
              <a:noFill/>
              <a:ln w="15875" cap="flat" cmpd="sng">
                <a:solidFill>
                  <a:schemeClr val="lt2"/>
                </a:solidFill>
                <a:prstDash val="solid"/>
                <a:round/>
                <a:headEnd type="none" w="med" len="med"/>
                <a:tailEnd type="none" w="med" len="med"/>
              </a:ln>
            </p:spPr>
          </p:cxnSp>
          <p:cxnSp>
            <p:nvCxnSpPr>
              <p:cNvPr id="2281" name="Shape 2281"/>
              <p:cNvCxnSpPr>
                <a:stCxn id="2278" idx="2"/>
                <a:endCxn id="2237" idx="6"/>
              </p:cNvCxnSpPr>
              <p:nvPr/>
            </p:nvCxnSpPr>
            <p:spPr>
              <a:xfrm rot="10800000">
                <a:off x="5082962" y="4070311"/>
                <a:ext cx="649500" cy="309600"/>
              </a:xfrm>
              <a:prstGeom prst="straightConnector1">
                <a:avLst/>
              </a:prstGeom>
              <a:noFill/>
              <a:ln w="15875" cap="flat" cmpd="sng">
                <a:solidFill>
                  <a:schemeClr val="lt2"/>
                </a:solidFill>
                <a:prstDash val="solid"/>
                <a:round/>
                <a:headEnd type="none" w="med" len="med"/>
                <a:tailEnd type="none" w="med" len="med"/>
              </a:ln>
            </p:spPr>
          </p:cxnSp>
          <p:cxnSp>
            <p:nvCxnSpPr>
              <p:cNvPr id="2282" name="Shape 2282"/>
              <p:cNvCxnSpPr>
                <a:stCxn id="2278" idx="2"/>
                <a:endCxn id="2235" idx="6"/>
              </p:cNvCxnSpPr>
              <p:nvPr/>
            </p:nvCxnSpPr>
            <p:spPr>
              <a:xfrm rot="10800000">
                <a:off x="5221262" y="3940411"/>
                <a:ext cx="511200" cy="439500"/>
              </a:xfrm>
              <a:prstGeom prst="straightConnector1">
                <a:avLst/>
              </a:prstGeom>
              <a:noFill/>
              <a:ln w="15875" cap="flat" cmpd="sng">
                <a:solidFill>
                  <a:schemeClr val="lt2"/>
                </a:solidFill>
                <a:prstDash val="solid"/>
                <a:round/>
                <a:headEnd type="none" w="med" len="med"/>
                <a:tailEnd type="none" w="med" len="med"/>
              </a:ln>
            </p:spPr>
          </p:cxnSp>
          <p:cxnSp>
            <p:nvCxnSpPr>
              <p:cNvPr id="2283" name="Shape 2283"/>
              <p:cNvCxnSpPr>
                <a:stCxn id="2278" idx="2"/>
                <a:endCxn id="2232" idx="6"/>
              </p:cNvCxnSpPr>
              <p:nvPr/>
            </p:nvCxnSpPr>
            <p:spPr>
              <a:xfrm rot="10800000">
                <a:off x="5358962" y="3811111"/>
                <a:ext cx="373500" cy="568800"/>
              </a:xfrm>
              <a:prstGeom prst="straightConnector1">
                <a:avLst/>
              </a:prstGeom>
              <a:noFill/>
              <a:ln w="15875" cap="flat" cmpd="sng">
                <a:solidFill>
                  <a:schemeClr val="lt2"/>
                </a:solidFill>
                <a:prstDash val="solid"/>
                <a:round/>
                <a:headEnd type="none" w="med" len="med"/>
                <a:tailEnd type="none" w="med" len="med"/>
              </a:ln>
            </p:spPr>
          </p:cxnSp>
          <p:cxnSp>
            <p:nvCxnSpPr>
              <p:cNvPr id="2284" name="Shape 2284"/>
              <p:cNvCxnSpPr>
                <a:stCxn id="2278" idx="2"/>
                <a:endCxn id="2238" idx="6"/>
              </p:cNvCxnSpPr>
              <p:nvPr/>
            </p:nvCxnSpPr>
            <p:spPr>
              <a:xfrm flipH="1">
                <a:off x="5079962" y="4379911"/>
                <a:ext cx="652500" cy="581700"/>
              </a:xfrm>
              <a:prstGeom prst="straightConnector1">
                <a:avLst/>
              </a:prstGeom>
              <a:noFill/>
              <a:ln w="15875" cap="flat" cmpd="sng">
                <a:solidFill>
                  <a:schemeClr val="lt2"/>
                </a:solidFill>
                <a:prstDash val="solid"/>
                <a:round/>
                <a:headEnd type="none" w="med" len="med"/>
                <a:tailEnd type="none" w="med" len="med"/>
              </a:ln>
            </p:spPr>
          </p:cxnSp>
          <p:cxnSp>
            <p:nvCxnSpPr>
              <p:cNvPr id="2285" name="Shape 2285"/>
              <p:cNvCxnSpPr>
                <a:stCxn id="2278" idx="2"/>
                <a:endCxn id="2236" idx="6"/>
              </p:cNvCxnSpPr>
              <p:nvPr/>
            </p:nvCxnSpPr>
            <p:spPr>
              <a:xfrm flipH="1">
                <a:off x="5217662" y="4379911"/>
                <a:ext cx="514800" cy="452400"/>
              </a:xfrm>
              <a:prstGeom prst="straightConnector1">
                <a:avLst/>
              </a:prstGeom>
              <a:noFill/>
              <a:ln w="15875" cap="flat" cmpd="sng">
                <a:solidFill>
                  <a:schemeClr val="lt2"/>
                </a:solidFill>
                <a:prstDash val="solid"/>
                <a:round/>
                <a:headEnd type="none" w="med" len="med"/>
                <a:tailEnd type="none" w="med" len="med"/>
              </a:ln>
            </p:spPr>
          </p:cxnSp>
          <p:cxnSp>
            <p:nvCxnSpPr>
              <p:cNvPr id="2286" name="Shape 2286"/>
              <p:cNvCxnSpPr>
                <a:stCxn id="2278" idx="2"/>
                <a:endCxn id="2234" idx="6"/>
              </p:cNvCxnSpPr>
              <p:nvPr/>
            </p:nvCxnSpPr>
            <p:spPr>
              <a:xfrm flipH="1">
                <a:off x="5355962" y="4379911"/>
                <a:ext cx="376500" cy="322500"/>
              </a:xfrm>
              <a:prstGeom prst="straightConnector1">
                <a:avLst/>
              </a:prstGeom>
              <a:noFill/>
              <a:ln w="15875" cap="flat" cmpd="sng">
                <a:solidFill>
                  <a:schemeClr val="lt2"/>
                </a:solidFill>
                <a:prstDash val="solid"/>
                <a:round/>
                <a:headEnd type="none" w="med" len="med"/>
                <a:tailEnd type="none" w="med" len="med"/>
              </a:ln>
            </p:spPr>
          </p:cxnSp>
          <p:cxnSp>
            <p:nvCxnSpPr>
              <p:cNvPr id="2287" name="Shape 2287"/>
              <p:cNvCxnSpPr>
                <a:stCxn id="2288" idx="2"/>
                <a:endCxn id="2289" idx="6"/>
              </p:cNvCxnSpPr>
              <p:nvPr/>
            </p:nvCxnSpPr>
            <p:spPr>
              <a:xfrm rot="10800000">
                <a:off x="6073862" y="3484074"/>
                <a:ext cx="115800" cy="443400"/>
              </a:xfrm>
              <a:prstGeom prst="straightConnector1">
                <a:avLst/>
              </a:prstGeom>
              <a:noFill/>
              <a:ln w="15875" cap="flat" cmpd="sng">
                <a:solidFill>
                  <a:schemeClr val="lt2"/>
                </a:solidFill>
                <a:prstDash val="solid"/>
                <a:round/>
                <a:headEnd type="none" w="med" len="med"/>
                <a:tailEnd type="none" w="med" len="med"/>
              </a:ln>
            </p:spPr>
          </p:cxnSp>
          <p:cxnSp>
            <p:nvCxnSpPr>
              <p:cNvPr id="2290" name="Shape 2290"/>
              <p:cNvCxnSpPr>
                <a:stCxn id="2288" idx="2"/>
                <a:endCxn id="2291" idx="6"/>
              </p:cNvCxnSpPr>
              <p:nvPr/>
            </p:nvCxnSpPr>
            <p:spPr>
              <a:xfrm flipH="1">
                <a:off x="6072362" y="3927474"/>
                <a:ext cx="117300" cy="1800"/>
              </a:xfrm>
              <a:prstGeom prst="straightConnector1">
                <a:avLst/>
              </a:prstGeom>
              <a:noFill/>
              <a:ln w="15875" cap="flat" cmpd="sng">
                <a:solidFill>
                  <a:schemeClr val="lt2"/>
                </a:solidFill>
                <a:prstDash val="solid"/>
                <a:round/>
                <a:headEnd type="none" w="med" len="med"/>
                <a:tailEnd type="none" w="med" len="med"/>
              </a:ln>
            </p:spPr>
          </p:cxnSp>
          <p:cxnSp>
            <p:nvCxnSpPr>
              <p:cNvPr id="2292" name="Shape 2292"/>
              <p:cNvCxnSpPr>
                <a:stCxn id="2288" idx="2"/>
                <a:endCxn id="2278" idx="6"/>
              </p:cNvCxnSpPr>
              <p:nvPr/>
            </p:nvCxnSpPr>
            <p:spPr>
              <a:xfrm flipH="1">
                <a:off x="6076862" y="3927474"/>
                <a:ext cx="112800" cy="452400"/>
              </a:xfrm>
              <a:prstGeom prst="straightConnector1">
                <a:avLst/>
              </a:prstGeom>
              <a:noFill/>
              <a:ln w="15875" cap="flat" cmpd="sng">
                <a:solidFill>
                  <a:schemeClr val="lt2"/>
                </a:solidFill>
                <a:prstDash val="solid"/>
                <a:round/>
                <a:headEnd type="none" w="med" len="med"/>
                <a:tailEnd type="none" w="med" len="med"/>
              </a:ln>
            </p:spPr>
          </p:cxnSp>
          <p:cxnSp>
            <p:nvCxnSpPr>
              <p:cNvPr id="2293" name="Shape 2293"/>
              <p:cNvCxnSpPr>
                <a:stCxn id="2288" idx="2"/>
                <a:endCxn id="2294" idx="6"/>
              </p:cNvCxnSpPr>
              <p:nvPr/>
            </p:nvCxnSpPr>
            <p:spPr>
              <a:xfrm flipH="1">
                <a:off x="6075362" y="3927474"/>
                <a:ext cx="114300" cy="897600"/>
              </a:xfrm>
              <a:prstGeom prst="straightConnector1">
                <a:avLst/>
              </a:prstGeom>
              <a:noFill/>
              <a:ln w="15875" cap="flat" cmpd="sng">
                <a:solidFill>
                  <a:schemeClr val="lt2"/>
                </a:solidFill>
                <a:prstDash val="solid"/>
                <a:round/>
                <a:headEnd type="none" w="med" len="med"/>
                <a:tailEnd type="none" w="med" len="med"/>
              </a:ln>
            </p:spPr>
          </p:cxnSp>
          <p:cxnSp>
            <p:nvCxnSpPr>
              <p:cNvPr id="2295" name="Shape 2295"/>
              <p:cNvCxnSpPr>
                <a:stCxn id="2288" idx="2"/>
                <a:endCxn id="2296" idx="6"/>
              </p:cNvCxnSpPr>
              <p:nvPr/>
            </p:nvCxnSpPr>
            <p:spPr>
              <a:xfrm flipH="1">
                <a:off x="6073862" y="3927474"/>
                <a:ext cx="115800" cy="1343400"/>
              </a:xfrm>
              <a:prstGeom prst="straightConnector1">
                <a:avLst/>
              </a:prstGeom>
              <a:noFill/>
              <a:ln w="15875" cap="flat" cmpd="sng">
                <a:solidFill>
                  <a:schemeClr val="lt2"/>
                </a:solidFill>
                <a:prstDash val="solid"/>
                <a:round/>
                <a:headEnd type="none" w="med" len="med"/>
                <a:tailEnd type="none" w="med" len="med"/>
              </a:ln>
            </p:spPr>
          </p:cxnSp>
          <p:cxnSp>
            <p:nvCxnSpPr>
              <p:cNvPr id="2297" name="Shape 2297"/>
              <p:cNvCxnSpPr>
                <a:stCxn id="2298" idx="2"/>
                <a:endCxn id="2289" idx="6"/>
              </p:cNvCxnSpPr>
              <p:nvPr/>
            </p:nvCxnSpPr>
            <p:spPr>
              <a:xfrm rot="10800000">
                <a:off x="6073525" y="3483636"/>
                <a:ext cx="120900" cy="893100"/>
              </a:xfrm>
              <a:prstGeom prst="straightConnector1">
                <a:avLst/>
              </a:prstGeom>
              <a:noFill/>
              <a:ln w="15875" cap="flat" cmpd="sng">
                <a:solidFill>
                  <a:schemeClr val="lt2"/>
                </a:solidFill>
                <a:prstDash val="solid"/>
                <a:round/>
                <a:headEnd type="none" w="med" len="med"/>
                <a:tailEnd type="none" w="med" len="med"/>
              </a:ln>
            </p:spPr>
          </p:cxnSp>
          <p:cxnSp>
            <p:nvCxnSpPr>
              <p:cNvPr id="2299" name="Shape 2299"/>
              <p:cNvCxnSpPr>
                <a:stCxn id="2298" idx="2"/>
                <a:endCxn id="2291" idx="6"/>
              </p:cNvCxnSpPr>
              <p:nvPr/>
            </p:nvCxnSpPr>
            <p:spPr>
              <a:xfrm rot="10800000">
                <a:off x="6072025" y="3928836"/>
                <a:ext cx="122400" cy="447900"/>
              </a:xfrm>
              <a:prstGeom prst="straightConnector1">
                <a:avLst/>
              </a:prstGeom>
              <a:noFill/>
              <a:ln w="15875" cap="flat" cmpd="sng">
                <a:solidFill>
                  <a:schemeClr val="lt2"/>
                </a:solidFill>
                <a:prstDash val="solid"/>
                <a:round/>
                <a:headEnd type="none" w="med" len="med"/>
                <a:tailEnd type="none" w="med" len="med"/>
              </a:ln>
            </p:spPr>
          </p:cxnSp>
          <p:cxnSp>
            <p:nvCxnSpPr>
              <p:cNvPr id="2300" name="Shape 2300"/>
              <p:cNvCxnSpPr>
                <a:stCxn id="2298" idx="2"/>
                <a:endCxn id="2278" idx="6"/>
              </p:cNvCxnSpPr>
              <p:nvPr/>
            </p:nvCxnSpPr>
            <p:spPr>
              <a:xfrm flipH="1">
                <a:off x="6077125" y="4376736"/>
                <a:ext cx="117300" cy="3300"/>
              </a:xfrm>
              <a:prstGeom prst="straightConnector1">
                <a:avLst/>
              </a:prstGeom>
              <a:noFill/>
              <a:ln w="15875" cap="flat" cmpd="sng">
                <a:solidFill>
                  <a:schemeClr val="lt2"/>
                </a:solidFill>
                <a:prstDash val="solid"/>
                <a:round/>
                <a:headEnd type="none" w="med" len="med"/>
                <a:tailEnd type="none" w="med" len="med"/>
              </a:ln>
            </p:spPr>
          </p:cxnSp>
          <p:cxnSp>
            <p:nvCxnSpPr>
              <p:cNvPr id="2301" name="Shape 2301"/>
              <p:cNvCxnSpPr>
                <a:stCxn id="2298" idx="2"/>
                <a:endCxn id="2294" idx="6"/>
              </p:cNvCxnSpPr>
              <p:nvPr/>
            </p:nvCxnSpPr>
            <p:spPr>
              <a:xfrm flipH="1">
                <a:off x="6075025" y="4376736"/>
                <a:ext cx="119400" cy="448500"/>
              </a:xfrm>
              <a:prstGeom prst="straightConnector1">
                <a:avLst/>
              </a:prstGeom>
              <a:noFill/>
              <a:ln w="15875" cap="flat" cmpd="sng">
                <a:solidFill>
                  <a:schemeClr val="lt2"/>
                </a:solidFill>
                <a:prstDash val="solid"/>
                <a:round/>
                <a:headEnd type="none" w="med" len="med"/>
                <a:tailEnd type="none" w="med" len="med"/>
              </a:ln>
            </p:spPr>
          </p:cxnSp>
          <p:cxnSp>
            <p:nvCxnSpPr>
              <p:cNvPr id="2302" name="Shape 2302"/>
              <p:cNvCxnSpPr>
                <a:stCxn id="2298" idx="2"/>
                <a:endCxn id="2296" idx="6"/>
              </p:cNvCxnSpPr>
              <p:nvPr/>
            </p:nvCxnSpPr>
            <p:spPr>
              <a:xfrm flipH="1">
                <a:off x="6073525" y="4376736"/>
                <a:ext cx="120900" cy="893700"/>
              </a:xfrm>
              <a:prstGeom prst="straightConnector1">
                <a:avLst/>
              </a:prstGeom>
              <a:noFill/>
              <a:ln w="15875" cap="flat" cmpd="sng">
                <a:solidFill>
                  <a:schemeClr val="lt2"/>
                </a:solidFill>
                <a:prstDash val="solid"/>
                <a:round/>
                <a:headEnd type="none" w="med" len="med"/>
                <a:tailEnd type="none" w="med" len="med"/>
              </a:ln>
            </p:spPr>
          </p:cxnSp>
          <p:cxnSp>
            <p:nvCxnSpPr>
              <p:cNvPr id="2303" name="Shape 2303"/>
              <p:cNvCxnSpPr>
                <a:stCxn id="2304" idx="2"/>
                <a:endCxn id="2289" idx="6"/>
              </p:cNvCxnSpPr>
              <p:nvPr/>
            </p:nvCxnSpPr>
            <p:spPr>
              <a:xfrm rot="10800000">
                <a:off x="6073525" y="3483924"/>
                <a:ext cx="120900" cy="1338900"/>
              </a:xfrm>
              <a:prstGeom prst="straightConnector1">
                <a:avLst/>
              </a:prstGeom>
              <a:noFill/>
              <a:ln w="15875" cap="flat" cmpd="sng">
                <a:solidFill>
                  <a:schemeClr val="lt2"/>
                </a:solidFill>
                <a:prstDash val="solid"/>
                <a:round/>
                <a:headEnd type="none" w="med" len="med"/>
                <a:tailEnd type="none" w="med" len="med"/>
              </a:ln>
            </p:spPr>
          </p:cxnSp>
          <p:cxnSp>
            <p:nvCxnSpPr>
              <p:cNvPr id="2305" name="Shape 2305"/>
              <p:cNvCxnSpPr>
                <a:stCxn id="2304" idx="2"/>
                <a:endCxn id="2278" idx="6"/>
              </p:cNvCxnSpPr>
              <p:nvPr/>
            </p:nvCxnSpPr>
            <p:spPr>
              <a:xfrm rot="10800000">
                <a:off x="6077125" y="4380024"/>
                <a:ext cx="117300" cy="442800"/>
              </a:xfrm>
              <a:prstGeom prst="straightConnector1">
                <a:avLst/>
              </a:prstGeom>
              <a:noFill/>
              <a:ln w="15875" cap="flat" cmpd="sng">
                <a:solidFill>
                  <a:schemeClr val="lt2"/>
                </a:solidFill>
                <a:prstDash val="solid"/>
                <a:round/>
                <a:headEnd type="none" w="med" len="med"/>
                <a:tailEnd type="none" w="med" len="med"/>
              </a:ln>
            </p:spPr>
          </p:cxnSp>
          <p:cxnSp>
            <p:nvCxnSpPr>
              <p:cNvPr id="2306" name="Shape 2306"/>
              <p:cNvCxnSpPr>
                <a:stCxn id="2304" idx="2"/>
                <a:endCxn id="2294" idx="6"/>
              </p:cNvCxnSpPr>
              <p:nvPr/>
            </p:nvCxnSpPr>
            <p:spPr>
              <a:xfrm flipH="1">
                <a:off x="6075025" y="4822824"/>
                <a:ext cx="119400" cy="2100"/>
              </a:xfrm>
              <a:prstGeom prst="straightConnector1">
                <a:avLst/>
              </a:prstGeom>
              <a:noFill/>
              <a:ln w="15875" cap="flat" cmpd="sng">
                <a:solidFill>
                  <a:schemeClr val="lt2"/>
                </a:solidFill>
                <a:prstDash val="solid"/>
                <a:round/>
                <a:headEnd type="none" w="med" len="med"/>
                <a:tailEnd type="none" w="med" len="med"/>
              </a:ln>
            </p:spPr>
          </p:cxnSp>
          <p:cxnSp>
            <p:nvCxnSpPr>
              <p:cNvPr id="2307" name="Shape 2307"/>
              <p:cNvCxnSpPr>
                <a:stCxn id="2304" idx="2"/>
                <a:endCxn id="2296" idx="6"/>
              </p:cNvCxnSpPr>
              <p:nvPr/>
            </p:nvCxnSpPr>
            <p:spPr>
              <a:xfrm flipH="1">
                <a:off x="6073525" y="4822824"/>
                <a:ext cx="120900" cy="447900"/>
              </a:xfrm>
              <a:prstGeom prst="straightConnector1">
                <a:avLst/>
              </a:prstGeom>
              <a:noFill/>
              <a:ln w="15875" cap="flat" cmpd="sng">
                <a:solidFill>
                  <a:schemeClr val="lt2"/>
                </a:solidFill>
                <a:prstDash val="solid"/>
                <a:round/>
                <a:headEnd type="none" w="med" len="med"/>
                <a:tailEnd type="none" w="med" len="med"/>
              </a:ln>
            </p:spPr>
          </p:cxnSp>
          <p:cxnSp>
            <p:nvCxnSpPr>
              <p:cNvPr id="2308" name="Shape 2308"/>
              <p:cNvCxnSpPr>
                <a:stCxn id="2288" idx="6"/>
                <a:endCxn id="2309" idx="2"/>
              </p:cNvCxnSpPr>
              <p:nvPr/>
            </p:nvCxnSpPr>
            <p:spPr>
              <a:xfrm rot="10800000" flipH="1">
                <a:off x="6534061" y="3925374"/>
                <a:ext cx="117299" cy="2100"/>
              </a:xfrm>
              <a:prstGeom prst="straightConnector1">
                <a:avLst/>
              </a:prstGeom>
              <a:noFill/>
              <a:ln w="15875" cap="flat" cmpd="sng">
                <a:solidFill>
                  <a:schemeClr val="lt2"/>
                </a:solidFill>
                <a:prstDash val="solid"/>
                <a:round/>
                <a:headEnd type="none" w="med" len="med"/>
                <a:tailEnd type="none" w="med" len="med"/>
              </a:ln>
            </p:spPr>
          </p:cxnSp>
          <p:cxnSp>
            <p:nvCxnSpPr>
              <p:cNvPr id="2310" name="Shape 2310"/>
              <p:cNvCxnSpPr>
                <a:stCxn id="2309" idx="2"/>
                <a:endCxn id="2298" idx="6"/>
              </p:cNvCxnSpPr>
              <p:nvPr/>
            </p:nvCxnSpPr>
            <p:spPr>
              <a:xfrm flipH="1">
                <a:off x="6538825" y="3925136"/>
                <a:ext cx="112800" cy="451800"/>
              </a:xfrm>
              <a:prstGeom prst="straightConnector1">
                <a:avLst/>
              </a:prstGeom>
              <a:noFill/>
              <a:ln w="15875" cap="flat" cmpd="sng">
                <a:solidFill>
                  <a:schemeClr val="lt2"/>
                </a:solidFill>
                <a:prstDash val="solid"/>
                <a:round/>
                <a:headEnd type="none" w="med" len="med"/>
                <a:tailEnd type="none" w="med" len="med"/>
              </a:ln>
            </p:spPr>
          </p:cxnSp>
          <p:cxnSp>
            <p:nvCxnSpPr>
              <p:cNvPr id="2311" name="Shape 2311"/>
              <p:cNvCxnSpPr>
                <a:stCxn id="2309" idx="2"/>
                <a:endCxn id="2304" idx="6"/>
              </p:cNvCxnSpPr>
              <p:nvPr/>
            </p:nvCxnSpPr>
            <p:spPr>
              <a:xfrm flipH="1">
                <a:off x="6537325" y="3925136"/>
                <a:ext cx="114300" cy="897600"/>
              </a:xfrm>
              <a:prstGeom prst="straightConnector1">
                <a:avLst/>
              </a:prstGeom>
              <a:noFill/>
              <a:ln w="15875" cap="flat" cmpd="sng">
                <a:solidFill>
                  <a:schemeClr val="lt2"/>
                </a:solidFill>
                <a:prstDash val="solid"/>
                <a:round/>
                <a:headEnd type="none" w="med" len="med"/>
                <a:tailEnd type="none" w="med" len="med"/>
              </a:ln>
            </p:spPr>
          </p:cxnSp>
          <p:cxnSp>
            <p:nvCxnSpPr>
              <p:cNvPr id="2312" name="Shape 2312"/>
              <p:cNvCxnSpPr>
                <a:stCxn id="2313" idx="2"/>
                <a:endCxn id="2288" idx="6"/>
              </p:cNvCxnSpPr>
              <p:nvPr/>
            </p:nvCxnSpPr>
            <p:spPr>
              <a:xfrm rot="10800000">
                <a:off x="6533988" y="3927249"/>
                <a:ext cx="122400" cy="447900"/>
              </a:xfrm>
              <a:prstGeom prst="straightConnector1">
                <a:avLst/>
              </a:prstGeom>
              <a:noFill/>
              <a:ln w="15875" cap="flat" cmpd="sng">
                <a:solidFill>
                  <a:schemeClr val="lt2"/>
                </a:solidFill>
                <a:prstDash val="solid"/>
                <a:round/>
                <a:headEnd type="none" w="med" len="med"/>
                <a:tailEnd type="none" w="med" len="med"/>
              </a:ln>
            </p:spPr>
          </p:cxnSp>
          <p:cxnSp>
            <p:nvCxnSpPr>
              <p:cNvPr id="2314" name="Shape 2314"/>
              <p:cNvCxnSpPr>
                <a:stCxn id="2313" idx="2"/>
                <a:endCxn id="2298" idx="6"/>
              </p:cNvCxnSpPr>
              <p:nvPr/>
            </p:nvCxnSpPr>
            <p:spPr>
              <a:xfrm flipH="1">
                <a:off x="6539088" y="4375149"/>
                <a:ext cx="117300" cy="1800"/>
              </a:xfrm>
              <a:prstGeom prst="straightConnector1">
                <a:avLst/>
              </a:prstGeom>
              <a:noFill/>
              <a:ln w="15875" cap="flat" cmpd="sng">
                <a:solidFill>
                  <a:schemeClr val="lt2"/>
                </a:solidFill>
                <a:prstDash val="solid"/>
                <a:round/>
                <a:headEnd type="none" w="med" len="med"/>
                <a:tailEnd type="none" w="med" len="med"/>
              </a:ln>
            </p:spPr>
          </p:cxnSp>
          <p:cxnSp>
            <p:nvCxnSpPr>
              <p:cNvPr id="2315" name="Shape 2315"/>
              <p:cNvCxnSpPr>
                <a:stCxn id="2313" idx="2"/>
                <a:endCxn id="2304" idx="6"/>
              </p:cNvCxnSpPr>
              <p:nvPr/>
            </p:nvCxnSpPr>
            <p:spPr>
              <a:xfrm flipH="1">
                <a:off x="6537588" y="4375149"/>
                <a:ext cx="118800" cy="447900"/>
              </a:xfrm>
              <a:prstGeom prst="straightConnector1">
                <a:avLst/>
              </a:prstGeom>
              <a:noFill/>
              <a:ln w="15875" cap="flat" cmpd="sng">
                <a:solidFill>
                  <a:schemeClr val="lt2"/>
                </a:solidFill>
                <a:prstDash val="solid"/>
                <a:round/>
                <a:headEnd type="none" w="med" len="med"/>
                <a:tailEnd type="none" w="med" len="med"/>
              </a:ln>
            </p:spPr>
          </p:cxnSp>
          <p:cxnSp>
            <p:nvCxnSpPr>
              <p:cNvPr id="2316" name="Shape 2316"/>
              <p:cNvCxnSpPr>
                <a:stCxn id="2317" idx="2"/>
                <a:endCxn id="2288" idx="6"/>
              </p:cNvCxnSpPr>
              <p:nvPr/>
            </p:nvCxnSpPr>
            <p:spPr>
              <a:xfrm rot="10800000">
                <a:off x="6533988" y="3927536"/>
                <a:ext cx="122400" cy="893700"/>
              </a:xfrm>
              <a:prstGeom prst="straightConnector1">
                <a:avLst/>
              </a:prstGeom>
              <a:noFill/>
              <a:ln w="15875" cap="flat" cmpd="sng">
                <a:solidFill>
                  <a:schemeClr val="lt2"/>
                </a:solidFill>
                <a:prstDash val="solid"/>
                <a:round/>
                <a:headEnd type="none" w="med" len="med"/>
                <a:tailEnd type="none" w="med" len="med"/>
              </a:ln>
            </p:spPr>
          </p:cxnSp>
          <p:cxnSp>
            <p:nvCxnSpPr>
              <p:cNvPr id="2318" name="Shape 2318"/>
              <p:cNvCxnSpPr>
                <a:stCxn id="2317" idx="2"/>
                <a:endCxn id="2298" idx="6"/>
              </p:cNvCxnSpPr>
              <p:nvPr/>
            </p:nvCxnSpPr>
            <p:spPr>
              <a:xfrm rot="10800000">
                <a:off x="6539088" y="4376636"/>
                <a:ext cx="117300" cy="444600"/>
              </a:xfrm>
              <a:prstGeom prst="straightConnector1">
                <a:avLst/>
              </a:prstGeom>
              <a:noFill/>
              <a:ln w="15875" cap="flat" cmpd="sng">
                <a:solidFill>
                  <a:schemeClr val="lt2"/>
                </a:solidFill>
                <a:prstDash val="solid"/>
                <a:round/>
                <a:headEnd type="none" w="med" len="med"/>
                <a:tailEnd type="none" w="med" len="med"/>
              </a:ln>
            </p:spPr>
          </p:cxnSp>
          <p:cxnSp>
            <p:nvCxnSpPr>
              <p:cNvPr id="2319" name="Shape 2319"/>
              <p:cNvCxnSpPr>
                <a:stCxn id="2317" idx="2"/>
                <a:endCxn id="2304" idx="6"/>
              </p:cNvCxnSpPr>
              <p:nvPr/>
            </p:nvCxnSpPr>
            <p:spPr>
              <a:xfrm flipH="1">
                <a:off x="6537588" y="4821236"/>
                <a:ext cx="118800" cy="1800"/>
              </a:xfrm>
              <a:prstGeom prst="straightConnector1">
                <a:avLst/>
              </a:prstGeom>
              <a:noFill/>
              <a:ln w="15875" cap="flat" cmpd="sng">
                <a:solidFill>
                  <a:schemeClr val="lt2"/>
                </a:solidFill>
                <a:prstDash val="solid"/>
                <a:round/>
                <a:headEnd type="none" w="med" len="med"/>
                <a:tailEnd type="none" w="med" len="med"/>
              </a:ln>
            </p:spPr>
          </p:cxnSp>
          <p:sp>
            <p:nvSpPr>
              <p:cNvPr id="2289" name="Shape 2289"/>
              <p:cNvSpPr/>
              <p:nvPr/>
            </p:nvSpPr>
            <p:spPr>
              <a:xfrm>
                <a:off x="5729287" y="3313112"/>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91" name="Shape 2291"/>
              <p:cNvSpPr/>
              <p:nvPr/>
            </p:nvSpPr>
            <p:spPr>
              <a:xfrm>
                <a:off x="5727700" y="375761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78" name="Shape 2278"/>
              <p:cNvSpPr/>
              <p:nvPr/>
            </p:nvSpPr>
            <p:spPr>
              <a:xfrm>
                <a:off x="5732462" y="4208462"/>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94" name="Shape 2294"/>
              <p:cNvSpPr/>
              <p:nvPr/>
            </p:nvSpPr>
            <p:spPr>
              <a:xfrm>
                <a:off x="5730875" y="4654550"/>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96" name="Shape 2296"/>
              <p:cNvSpPr/>
              <p:nvPr/>
            </p:nvSpPr>
            <p:spPr>
              <a:xfrm>
                <a:off x="5730875" y="5099050"/>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88" name="Shape 2288"/>
              <p:cNvSpPr/>
              <p:nvPr/>
            </p:nvSpPr>
            <p:spPr>
              <a:xfrm>
                <a:off x="6189662" y="3756025"/>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298" name="Shape 2298"/>
              <p:cNvSpPr/>
              <p:nvPr/>
            </p:nvSpPr>
            <p:spPr>
              <a:xfrm>
                <a:off x="6194425" y="4205287"/>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304" name="Shape 2304"/>
              <p:cNvSpPr/>
              <p:nvPr/>
            </p:nvSpPr>
            <p:spPr>
              <a:xfrm>
                <a:off x="6194425" y="4651375"/>
                <a:ext cx="342899"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309" name="Shape 2309"/>
              <p:cNvSpPr/>
              <p:nvPr/>
            </p:nvSpPr>
            <p:spPr>
              <a:xfrm>
                <a:off x="6651625" y="3754437"/>
                <a:ext cx="344398" cy="3413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313" name="Shape 2313"/>
              <p:cNvSpPr/>
              <p:nvPr/>
            </p:nvSpPr>
            <p:spPr>
              <a:xfrm>
                <a:off x="6656388" y="4203700"/>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sp>
            <p:nvSpPr>
              <p:cNvPr id="2317" name="Shape 2317"/>
              <p:cNvSpPr/>
              <p:nvPr/>
            </p:nvSpPr>
            <p:spPr>
              <a:xfrm>
                <a:off x="6656388" y="4649787"/>
                <a:ext cx="344398" cy="342899"/>
              </a:xfrm>
              <a:prstGeom prst="ellipse">
                <a:avLst/>
              </a:prstGeom>
              <a:solidFill>
                <a:schemeClr val="dk2"/>
              </a:solidFill>
              <a:ln w="15875" cap="flat" cmpd="sng">
                <a:solidFill>
                  <a:schemeClr val="lt2"/>
                </a:solidFill>
                <a:prstDash val="solid"/>
                <a:round/>
                <a:headEnd type="none" w="med" len="med"/>
                <a:tailEnd type="none" w="med" len="med"/>
              </a:ln>
            </p:spPr>
            <p:txBody>
              <a:bodyPr lIns="35250" tIns="17611" rIns="35250" bIns="17611" anchor="ctr" anchorCtr="0">
                <a:noAutofit/>
              </a:bodyPr>
              <a:lstStyle/>
              <a:p>
                <a:pPr algn="ctr" defTabSz="1015990">
                  <a:defRPr/>
                </a:pPr>
                <a:endParaRPr sz="2000" kern="0" baseline="30000">
                  <a:solidFill>
                    <a:srgbClr val="000000"/>
                  </a:solidFill>
                  <a:ea typeface="Arial"/>
                  <a:cs typeface="Arial"/>
                  <a:sym typeface="Arial"/>
                </a:endParaRPr>
              </a:p>
            </p:txBody>
          </p:sp>
        </p:grpSp>
        <p:cxnSp>
          <p:nvCxnSpPr>
            <p:cNvPr id="2320" name="Shape 2320"/>
            <p:cNvCxnSpPr/>
            <p:nvPr/>
          </p:nvCxnSpPr>
          <p:spPr>
            <a:xfrm>
              <a:off x="2840833" y="3314700"/>
              <a:ext cx="609480" cy="533519"/>
            </a:xfrm>
            <a:prstGeom prst="straightConnector1">
              <a:avLst/>
            </a:prstGeom>
            <a:noFill/>
            <a:ln w="12700" cap="flat" cmpd="sng">
              <a:solidFill>
                <a:schemeClr val="dk2"/>
              </a:solidFill>
              <a:prstDash val="solid"/>
              <a:round/>
              <a:headEnd type="none" w="med" len="med"/>
              <a:tailEnd type="none" w="med" len="med"/>
            </a:ln>
          </p:spPr>
        </p:cxnSp>
        <p:cxnSp>
          <p:nvCxnSpPr>
            <p:cNvPr id="2321" name="Shape 2321"/>
            <p:cNvCxnSpPr/>
            <p:nvPr/>
          </p:nvCxnSpPr>
          <p:spPr>
            <a:xfrm>
              <a:off x="2840833" y="2781306"/>
              <a:ext cx="609480" cy="1066679"/>
            </a:xfrm>
            <a:prstGeom prst="straightConnector1">
              <a:avLst/>
            </a:prstGeom>
            <a:noFill/>
            <a:ln w="12700" cap="flat" cmpd="sng">
              <a:solidFill>
                <a:schemeClr val="dk2"/>
              </a:solidFill>
              <a:prstDash val="solid"/>
              <a:round/>
              <a:headEnd type="none" w="med" len="med"/>
              <a:tailEnd type="none" w="med" len="med"/>
            </a:ln>
          </p:spPr>
        </p:cxnSp>
        <p:cxnSp>
          <p:nvCxnSpPr>
            <p:cNvPr id="2322" name="Shape 2322"/>
            <p:cNvCxnSpPr/>
            <p:nvPr/>
          </p:nvCxnSpPr>
          <p:spPr>
            <a:xfrm rot="10800000" flipH="1">
              <a:off x="2840833" y="3848111"/>
              <a:ext cx="609480" cy="1142998"/>
            </a:xfrm>
            <a:prstGeom prst="straightConnector1">
              <a:avLst/>
            </a:prstGeom>
            <a:noFill/>
            <a:ln w="1270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680253381"/>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7AA33-4203-4DCA-9F0F-69F00973503B}"/>
              </a:ext>
            </a:extLst>
          </p:cNvPr>
          <p:cNvSpPr>
            <a:spLocks noGrp="1"/>
          </p:cNvSpPr>
          <p:nvPr>
            <p:ph type="title"/>
          </p:nvPr>
        </p:nvSpPr>
        <p:spPr/>
        <p:txBody>
          <a:bodyPr/>
          <a:lstStyle/>
          <a:p>
            <a:r>
              <a:rPr lang="en-US" dirty="0"/>
              <a:t>Install YOLO </a:t>
            </a:r>
            <a:r>
              <a:rPr lang="en-US" dirty="0" err="1"/>
              <a:t>BBox</a:t>
            </a:r>
            <a:r>
              <a:rPr lang="en-US" dirty="0"/>
              <a:t> Annotation Tool</a:t>
            </a:r>
          </a:p>
        </p:txBody>
      </p:sp>
      <p:sp>
        <p:nvSpPr>
          <p:cNvPr id="3" name="Content Placeholder 2">
            <a:extLst>
              <a:ext uri="{FF2B5EF4-FFF2-40B4-BE49-F238E27FC236}">
                <a16:creationId xmlns:a16="http://schemas.microsoft.com/office/drawing/2014/main" xmlns="" id="{FA13A6C4-08CB-4D96-AD1E-5BBE9BA79D3D}"/>
              </a:ext>
            </a:extLst>
          </p:cNvPr>
          <p:cNvSpPr>
            <a:spLocks noGrp="1"/>
          </p:cNvSpPr>
          <p:nvPr>
            <p:ph idx="1"/>
          </p:nvPr>
        </p:nvSpPr>
        <p:spPr/>
        <p:txBody>
          <a:bodyPr/>
          <a:lstStyle/>
          <a:p>
            <a:r>
              <a:rPr lang="en-US" dirty="0"/>
              <a:t>Open the terminal and type</a:t>
            </a:r>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xmlns="" id="{81DD0439-70B1-4E37-B3B9-D4BF8C3DA485}"/>
              </a:ext>
            </a:extLst>
          </p:cNvPr>
          <p:cNvSpPr txBox="1"/>
          <p:nvPr/>
        </p:nvSpPr>
        <p:spPr>
          <a:xfrm>
            <a:off x="1097280" y="2224867"/>
            <a:ext cx="514615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 git clone https://github.com/drainingsun/boobs.git</a:t>
            </a:r>
          </a:p>
        </p:txBody>
      </p:sp>
    </p:spTree>
    <p:extLst>
      <p:ext uri="{BB962C8B-B14F-4D97-AF65-F5344CB8AC3E}">
        <p14:creationId xmlns:p14="http://schemas.microsoft.com/office/powerpoint/2010/main" val="4717859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EFE3F2-46A4-482B-B641-43BD474C5583}"/>
              </a:ext>
            </a:extLst>
          </p:cNvPr>
          <p:cNvSpPr>
            <a:spLocks noGrp="1"/>
          </p:cNvSpPr>
          <p:nvPr>
            <p:ph type="title"/>
          </p:nvPr>
        </p:nvSpPr>
        <p:spPr/>
        <p:txBody>
          <a:bodyPr/>
          <a:lstStyle/>
          <a:p>
            <a:r>
              <a:rPr lang="en-US" b="1" dirty="0"/>
              <a:t>What is YOLOv3?</a:t>
            </a:r>
            <a:endParaRPr lang="en-US" dirty="0"/>
          </a:p>
        </p:txBody>
      </p:sp>
      <p:pic>
        <p:nvPicPr>
          <p:cNvPr id="4" name="Content Placeholder 3">
            <a:extLst>
              <a:ext uri="{FF2B5EF4-FFF2-40B4-BE49-F238E27FC236}">
                <a16:creationId xmlns:a16="http://schemas.microsoft.com/office/drawing/2014/main" xmlns="" id="{A1FCCC58-1B62-41DF-8368-6CB92D6361A9}"/>
              </a:ext>
            </a:extLst>
          </p:cNvPr>
          <p:cNvPicPr>
            <a:picLocks noGrp="1" noChangeAspect="1"/>
          </p:cNvPicPr>
          <p:nvPr>
            <p:ph idx="1"/>
          </p:nvPr>
        </p:nvPicPr>
        <p:blipFill>
          <a:blip r:embed="rId2"/>
          <a:stretch>
            <a:fillRect/>
          </a:stretch>
        </p:blipFill>
        <p:spPr>
          <a:xfrm>
            <a:off x="1238144" y="1858619"/>
            <a:ext cx="7856429" cy="4462452"/>
          </a:xfrm>
          <a:prstGeom prst="rect">
            <a:avLst/>
          </a:prstGeom>
        </p:spPr>
      </p:pic>
      <p:sp>
        <p:nvSpPr>
          <p:cNvPr id="6" name="Rectangle 5">
            <a:extLst>
              <a:ext uri="{FF2B5EF4-FFF2-40B4-BE49-F238E27FC236}">
                <a16:creationId xmlns:a16="http://schemas.microsoft.com/office/drawing/2014/main" xmlns="" id="{79207531-356F-4AAD-945A-1A35E5212707}"/>
              </a:ext>
            </a:extLst>
          </p:cNvPr>
          <p:cNvSpPr/>
          <p:nvPr/>
        </p:nvSpPr>
        <p:spPr>
          <a:xfrm>
            <a:off x="8913341" y="1969013"/>
            <a:ext cx="3278659" cy="1200329"/>
          </a:xfrm>
          <a:prstGeom prst="rect">
            <a:avLst/>
          </a:prstGeom>
        </p:spPr>
        <p:txBody>
          <a:bodyPr wrap="square">
            <a:spAutoFit/>
          </a:bodyPr>
          <a:lstStyle/>
          <a:p>
            <a:r>
              <a:rPr lang="en-US" dirty="0" smtClean="0">
                <a:latin typeface="medium-content-serif-font"/>
              </a:rPr>
              <a:t>YOLO </a:t>
            </a:r>
            <a:r>
              <a:rPr lang="en-US" dirty="0">
                <a:latin typeface="medium-content-serif-font"/>
              </a:rPr>
              <a:t>applies a single neural network to the full image for both classification and localization.</a:t>
            </a:r>
            <a:endParaRPr lang="en-US" dirty="0"/>
          </a:p>
        </p:txBody>
      </p:sp>
    </p:spTree>
    <p:extLst>
      <p:ext uri="{BB962C8B-B14F-4D97-AF65-F5344CB8AC3E}">
        <p14:creationId xmlns:p14="http://schemas.microsoft.com/office/powerpoint/2010/main" val="1131015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FEDA74B-82ED-4384-875C-1567A8FDD470}"/>
              </a:ext>
            </a:extLst>
          </p:cNvPr>
          <p:cNvSpPr>
            <a:spLocks noGrp="1"/>
          </p:cNvSpPr>
          <p:nvPr>
            <p:ph type="ctrTitle"/>
          </p:nvPr>
        </p:nvSpPr>
        <p:spPr>
          <a:xfrm>
            <a:off x="1096963" y="758825"/>
            <a:ext cx="10058400" cy="3565525"/>
          </a:xfrm>
        </p:spPr>
        <p:txBody>
          <a:bodyPr/>
          <a:lstStyle/>
          <a:p>
            <a:r>
              <a:rPr lang="en-US" b="1" dirty="0"/>
              <a:t>Creating train.txt and test.txt</a:t>
            </a:r>
            <a:endParaRPr lang="en-US" dirty="0"/>
          </a:p>
        </p:txBody>
      </p:sp>
    </p:spTree>
    <p:extLst>
      <p:ext uri="{BB962C8B-B14F-4D97-AF65-F5344CB8AC3E}">
        <p14:creationId xmlns:p14="http://schemas.microsoft.com/office/powerpoint/2010/main" val="3132578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8220126-1129-48BA-8F2B-3C141A5D1893}"/>
              </a:ext>
            </a:extLst>
          </p:cNvPr>
          <p:cNvPicPr>
            <a:picLocks noChangeAspect="1"/>
          </p:cNvPicPr>
          <p:nvPr/>
        </p:nvPicPr>
        <p:blipFill>
          <a:blip r:embed="rId2"/>
          <a:stretch>
            <a:fillRect/>
          </a:stretch>
        </p:blipFill>
        <p:spPr>
          <a:xfrm>
            <a:off x="4930345" y="272492"/>
            <a:ext cx="5301049" cy="5856297"/>
          </a:xfrm>
          <a:prstGeom prst="rect">
            <a:avLst/>
          </a:prstGeom>
        </p:spPr>
      </p:pic>
      <p:sp>
        <p:nvSpPr>
          <p:cNvPr id="3" name="Content Placeholder 2">
            <a:extLst>
              <a:ext uri="{FF2B5EF4-FFF2-40B4-BE49-F238E27FC236}">
                <a16:creationId xmlns:a16="http://schemas.microsoft.com/office/drawing/2014/main" xmlns="" id="{CCFEF8E7-4DC9-4D9B-9FF3-5C86C20801C2}"/>
              </a:ext>
            </a:extLst>
          </p:cNvPr>
          <p:cNvSpPr txBox="1">
            <a:spLocks/>
          </p:cNvSpPr>
          <p:nvPr/>
        </p:nvSpPr>
        <p:spPr>
          <a:xfrm>
            <a:off x="0" y="1446385"/>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save split.py in your working directory.</a:t>
            </a:r>
          </a:p>
        </p:txBody>
      </p:sp>
    </p:spTree>
    <p:extLst>
      <p:ext uri="{BB962C8B-B14F-4D97-AF65-F5344CB8AC3E}">
        <p14:creationId xmlns:p14="http://schemas.microsoft.com/office/powerpoint/2010/main" val="13155828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24697D8-8C4E-40A1-80E7-2D6D5444DB70}"/>
              </a:ext>
            </a:extLst>
          </p:cNvPr>
          <p:cNvPicPr>
            <a:picLocks noChangeAspect="1"/>
          </p:cNvPicPr>
          <p:nvPr/>
        </p:nvPicPr>
        <p:blipFill>
          <a:blip r:embed="rId2">
            <a:grayscl/>
          </a:blip>
          <a:stretch>
            <a:fillRect/>
          </a:stretch>
        </p:blipFill>
        <p:spPr>
          <a:xfrm>
            <a:off x="824427" y="1062628"/>
            <a:ext cx="9901846" cy="757200"/>
          </a:xfrm>
          <a:prstGeom prst="rect">
            <a:avLst/>
          </a:prstGeom>
        </p:spPr>
      </p:pic>
      <p:sp>
        <p:nvSpPr>
          <p:cNvPr id="7" name="Rectangle 6">
            <a:extLst>
              <a:ext uri="{FF2B5EF4-FFF2-40B4-BE49-F238E27FC236}">
                <a16:creationId xmlns:a16="http://schemas.microsoft.com/office/drawing/2014/main" xmlns="" id="{4B861349-0143-410B-94BE-9F2FFC443D00}"/>
              </a:ext>
            </a:extLst>
          </p:cNvPr>
          <p:cNvSpPr/>
          <p:nvPr/>
        </p:nvSpPr>
        <p:spPr>
          <a:xfrm>
            <a:off x="702857" y="575274"/>
            <a:ext cx="5089727" cy="369332"/>
          </a:xfrm>
          <a:prstGeom prst="rect">
            <a:avLst/>
          </a:prstGeom>
        </p:spPr>
        <p:txBody>
          <a:bodyPr wrap="none">
            <a:spAutoFit/>
          </a:bodyPr>
          <a:lstStyle/>
          <a:p>
            <a:r>
              <a:rPr lang="en-US" dirty="0"/>
              <a:t>2.)open Terminal in the directory of split.py and run:</a:t>
            </a:r>
          </a:p>
        </p:txBody>
      </p:sp>
      <p:sp>
        <p:nvSpPr>
          <p:cNvPr id="9" name="Rectangle 8">
            <a:extLst>
              <a:ext uri="{FF2B5EF4-FFF2-40B4-BE49-F238E27FC236}">
                <a16:creationId xmlns:a16="http://schemas.microsoft.com/office/drawing/2014/main" xmlns="" id="{CFE9049D-AC70-4417-BDC1-3F30DB9FDD3D}"/>
              </a:ext>
            </a:extLst>
          </p:cNvPr>
          <p:cNvSpPr/>
          <p:nvPr/>
        </p:nvSpPr>
        <p:spPr>
          <a:xfrm>
            <a:off x="702857" y="1918040"/>
            <a:ext cx="11085489" cy="646331"/>
          </a:xfrm>
          <a:prstGeom prst="rect">
            <a:avLst/>
          </a:prstGeom>
        </p:spPr>
        <p:txBody>
          <a:bodyPr wrap="square">
            <a:spAutoFit/>
          </a:bodyPr>
          <a:lstStyle/>
          <a:p>
            <a:r>
              <a:rPr lang="en-US" dirty="0"/>
              <a:t>3.) You should see that two new files have been created in your working directory after selecting the directory of where you’ve saved your images in the pop-up GUI.</a:t>
            </a:r>
          </a:p>
        </p:txBody>
      </p:sp>
      <p:pic>
        <p:nvPicPr>
          <p:cNvPr id="10" name="Picture 9">
            <a:extLst>
              <a:ext uri="{FF2B5EF4-FFF2-40B4-BE49-F238E27FC236}">
                <a16:creationId xmlns:a16="http://schemas.microsoft.com/office/drawing/2014/main" xmlns="" id="{0838CCD2-30B1-4791-B7EF-9994B5FB5CF4}"/>
              </a:ext>
            </a:extLst>
          </p:cNvPr>
          <p:cNvPicPr>
            <a:picLocks noChangeAspect="1"/>
          </p:cNvPicPr>
          <p:nvPr/>
        </p:nvPicPr>
        <p:blipFill>
          <a:blip r:embed="rId3"/>
          <a:stretch>
            <a:fillRect/>
          </a:stretch>
        </p:blipFill>
        <p:spPr>
          <a:xfrm>
            <a:off x="824427" y="2662583"/>
            <a:ext cx="1592800" cy="368859"/>
          </a:xfrm>
          <a:prstGeom prst="rect">
            <a:avLst/>
          </a:prstGeom>
        </p:spPr>
      </p:pic>
      <p:pic>
        <p:nvPicPr>
          <p:cNvPr id="11" name="Picture 10">
            <a:extLst>
              <a:ext uri="{FF2B5EF4-FFF2-40B4-BE49-F238E27FC236}">
                <a16:creationId xmlns:a16="http://schemas.microsoft.com/office/drawing/2014/main" xmlns="" id="{22A385D1-5881-45A6-BBDF-D8240CA4E79C}"/>
              </a:ext>
            </a:extLst>
          </p:cNvPr>
          <p:cNvPicPr>
            <a:picLocks noChangeAspect="1"/>
          </p:cNvPicPr>
          <p:nvPr/>
        </p:nvPicPr>
        <p:blipFill>
          <a:blip r:embed="rId4"/>
          <a:stretch>
            <a:fillRect/>
          </a:stretch>
        </p:blipFill>
        <p:spPr>
          <a:xfrm>
            <a:off x="814595" y="3149464"/>
            <a:ext cx="1645648" cy="411412"/>
          </a:xfrm>
          <a:prstGeom prst="rect">
            <a:avLst/>
          </a:prstGeom>
        </p:spPr>
      </p:pic>
      <p:sp>
        <p:nvSpPr>
          <p:cNvPr id="13" name="Rectangle 12">
            <a:extLst>
              <a:ext uri="{FF2B5EF4-FFF2-40B4-BE49-F238E27FC236}">
                <a16:creationId xmlns:a16="http://schemas.microsoft.com/office/drawing/2014/main" xmlns="" id="{AA7B8F51-18C8-4F58-AE99-81D39B6817AC}"/>
              </a:ext>
            </a:extLst>
          </p:cNvPr>
          <p:cNvSpPr/>
          <p:nvPr/>
        </p:nvSpPr>
        <p:spPr>
          <a:xfrm>
            <a:off x="702857" y="3616535"/>
            <a:ext cx="7572586" cy="646331"/>
          </a:xfrm>
          <a:prstGeom prst="rect">
            <a:avLst/>
          </a:prstGeom>
        </p:spPr>
        <p:txBody>
          <a:bodyPr wrap="none">
            <a:spAutoFit/>
          </a:bodyPr>
          <a:lstStyle/>
          <a:p>
            <a:endParaRPr lang="en-US" dirty="0" smtClean="0"/>
          </a:p>
          <a:p>
            <a:r>
              <a:rPr lang="en-US" dirty="0" smtClean="0"/>
              <a:t>4</a:t>
            </a:r>
            <a:r>
              <a:rPr lang="en-US" dirty="0"/>
              <a:t>.) move			 </a:t>
            </a:r>
            <a:r>
              <a:rPr lang="en-US" dirty="0" smtClean="0"/>
              <a:t>                and</a:t>
            </a:r>
            <a:r>
              <a:rPr lang="en-US" dirty="0"/>
              <a:t>	</a:t>
            </a:r>
            <a:r>
              <a:rPr lang="en-US" dirty="0" smtClean="0"/>
              <a:t>                  </a:t>
            </a:r>
            <a:r>
              <a:rPr lang="en-US" dirty="0"/>
              <a:t>	 	to the Darknet directory.</a:t>
            </a:r>
          </a:p>
        </p:txBody>
      </p:sp>
      <p:pic>
        <p:nvPicPr>
          <p:cNvPr id="14" name="Picture 13">
            <a:extLst>
              <a:ext uri="{FF2B5EF4-FFF2-40B4-BE49-F238E27FC236}">
                <a16:creationId xmlns:a16="http://schemas.microsoft.com/office/drawing/2014/main" xmlns="" id="{CB3DAA6D-854D-444F-9C27-622CE48D06EF}"/>
              </a:ext>
            </a:extLst>
          </p:cNvPr>
          <p:cNvPicPr>
            <a:picLocks noChangeAspect="1"/>
          </p:cNvPicPr>
          <p:nvPr/>
        </p:nvPicPr>
        <p:blipFill>
          <a:blip r:embed="rId3"/>
          <a:stretch>
            <a:fillRect/>
          </a:stretch>
        </p:blipFill>
        <p:spPr>
          <a:xfrm>
            <a:off x="1672460" y="3874056"/>
            <a:ext cx="1678952" cy="388810"/>
          </a:xfrm>
          <a:prstGeom prst="rect">
            <a:avLst/>
          </a:prstGeom>
        </p:spPr>
      </p:pic>
      <p:pic>
        <p:nvPicPr>
          <p:cNvPr id="16" name="Picture 15">
            <a:extLst>
              <a:ext uri="{FF2B5EF4-FFF2-40B4-BE49-F238E27FC236}">
                <a16:creationId xmlns:a16="http://schemas.microsoft.com/office/drawing/2014/main" xmlns="" id="{E8BE742A-CA96-4E03-B076-16C6DFA55F5B}"/>
              </a:ext>
            </a:extLst>
          </p:cNvPr>
          <p:cNvPicPr>
            <a:picLocks noChangeAspect="1"/>
          </p:cNvPicPr>
          <p:nvPr/>
        </p:nvPicPr>
        <p:blipFill>
          <a:blip r:embed="rId4"/>
          <a:stretch>
            <a:fillRect/>
          </a:stretch>
        </p:blipFill>
        <p:spPr>
          <a:xfrm>
            <a:off x="4019902" y="3880203"/>
            <a:ext cx="1530652" cy="382663"/>
          </a:xfrm>
          <a:prstGeom prst="rect">
            <a:avLst/>
          </a:prstGeom>
        </p:spPr>
      </p:pic>
    </p:spTree>
    <p:extLst>
      <p:ext uri="{BB962C8B-B14F-4D97-AF65-F5344CB8AC3E}">
        <p14:creationId xmlns:p14="http://schemas.microsoft.com/office/powerpoint/2010/main" val="1877881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D836A0-0388-4570-9C3F-E8ABD4A63B65}"/>
              </a:ext>
            </a:extLst>
          </p:cNvPr>
          <p:cNvSpPr>
            <a:spLocks noGrp="1"/>
          </p:cNvSpPr>
          <p:nvPr>
            <p:ph type="title"/>
          </p:nvPr>
        </p:nvSpPr>
        <p:spPr/>
        <p:txBody>
          <a:bodyPr/>
          <a:lstStyle/>
          <a:p>
            <a:r>
              <a:rPr lang="en-US" dirty="0"/>
              <a:t>Downloading pre-trained weights</a:t>
            </a:r>
          </a:p>
        </p:txBody>
      </p:sp>
      <p:sp>
        <p:nvSpPr>
          <p:cNvPr id="3" name="Content Placeholder 2">
            <a:extLst>
              <a:ext uri="{FF2B5EF4-FFF2-40B4-BE49-F238E27FC236}">
                <a16:creationId xmlns:a16="http://schemas.microsoft.com/office/drawing/2014/main" xmlns="" id="{475CEF84-4410-4623-9DA4-37A69C8DED32}"/>
              </a:ext>
            </a:extLst>
          </p:cNvPr>
          <p:cNvSpPr>
            <a:spLocks noGrp="1"/>
          </p:cNvSpPr>
          <p:nvPr>
            <p:ph idx="1"/>
          </p:nvPr>
        </p:nvSpPr>
        <p:spPr/>
        <p:txBody>
          <a:bodyPr/>
          <a:lstStyle/>
          <a:p>
            <a:r>
              <a:rPr lang="en-US" dirty="0"/>
              <a:t>5.)Save the weights for the convolutional layers to the Darknet directory:</a:t>
            </a:r>
          </a:p>
        </p:txBody>
      </p:sp>
      <p:pic>
        <p:nvPicPr>
          <p:cNvPr id="4" name="Picture 3">
            <a:extLst>
              <a:ext uri="{FF2B5EF4-FFF2-40B4-BE49-F238E27FC236}">
                <a16:creationId xmlns:a16="http://schemas.microsoft.com/office/drawing/2014/main" xmlns="" id="{713A8251-B223-4EDD-ACC7-7D45FFD286FA}"/>
              </a:ext>
            </a:extLst>
          </p:cNvPr>
          <p:cNvPicPr>
            <a:picLocks noChangeAspect="1"/>
          </p:cNvPicPr>
          <p:nvPr/>
        </p:nvPicPr>
        <p:blipFill>
          <a:blip r:embed="rId2"/>
          <a:stretch>
            <a:fillRect/>
          </a:stretch>
        </p:blipFill>
        <p:spPr>
          <a:xfrm>
            <a:off x="1097280" y="2457063"/>
            <a:ext cx="10846323" cy="817079"/>
          </a:xfrm>
          <a:prstGeom prst="rect">
            <a:avLst/>
          </a:prstGeom>
        </p:spPr>
      </p:pic>
    </p:spTree>
    <p:extLst>
      <p:ext uri="{BB962C8B-B14F-4D97-AF65-F5344CB8AC3E}">
        <p14:creationId xmlns:p14="http://schemas.microsoft.com/office/powerpoint/2010/main" val="2446419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EF87ED-42D3-42F1-9E62-61EE9A127C85}"/>
              </a:ext>
            </a:extLst>
          </p:cNvPr>
          <p:cNvSpPr>
            <a:spLocks noGrp="1"/>
          </p:cNvSpPr>
          <p:nvPr>
            <p:ph type="title"/>
          </p:nvPr>
        </p:nvSpPr>
        <p:spPr/>
        <p:txBody>
          <a:bodyPr/>
          <a:lstStyle/>
          <a:p>
            <a:r>
              <a:rPr lang="en-US" b="1" dirty="0"/>
              <a:t>Configuring .data</a:t>
            </a:r>
            <a:endParaRPr lang="en-US" dirty="0"/>
          </a:p>
        </p:txBody>
      </p:sp>
      <p:sp>
        <p:nvSpPr>
          <p:cNvPr id="3" name="Content Placeholder 2">
            <a:extLst>
              <a:ext uri="{FF2B5EF4-FFF2-40B4-BE49-F238E27FC236}">
                <a16:creationId xmlns:a16="http://schemas.microsoft.com/office/drawing/2014/main" xmlns="" id="{E74FA11A-9B64-47D3-86C9-3CA196B7B9A9}"/>
              </a:ext>
            </a:extLst>
          </p:cNvPr>
          <p:cNvSpPr>
            <a:spLocks noGrp="1"/>
          </p:cNvSpPr>
          <p:nvPr>
            <p:ph idx="1"/>
          </p:nvPr>
        </p:nvSpPr>
        <p:spPr/>
        <p:txBody>
          <a:bodyPr/>
          <a:lstStyle/>
          <a:p>
            <a:r>
              <a:rPr lang="en-US" dirty="0"/>
              <a:t>In your Darknet directory, create 		and fill in the contents with the following:</a:t>
            </a:r>
          </a:p>
        </p:txBody>
      </p:sp>
      <p:pic>
        <p:nvPicPr>
          <p:cNvPr id="5" name="Picture 4">
            <a:extLst>
              <a:ext uri="{FF2B5EF4-FFF2-40B4-BE49-F238E27FC236}">
                <a16:creationId xmlns:a16="http://schemas.microsoft.com/office/drawing/2014/main" xmlns="" id="{BD760756-0BBC-4424-B153-C6C7D4A33619}"/>
              </a:ext>
            </a:extLst>
          </p:cNvPr>
          <p:cNvPicPr>
            <a:picLocks noChangeAspect="1"/>
          </p:cNvPicPr>
          <p:nvPr/>
        </p:nvPicPr>
        <p:blipFill>
          <a:blip r:embed="rId2"/>
          <a:stretch>
            <a:fillRect/>
          </a:stretch>
        </p:blipFill>
        <p:spPr>
          <a:xfrm>
            <a:off x="4622596" y="1868958"/>
            <a:ext cx="961881" cy="271590"/>
          </a:xfrm>
          <a:prstGeom prst="rect">
            <a:avLst/>
          </a:prstGeom>
        </p:spPr>
      </p:pic>
      <p:pic>
        <p:nvPicPr>
          <p:cNvPr id="6" name="Picture 5">
            <a:extLst>
              <a:ext uri="{FF2B5EF4-FFF2-40B4-BE49-F238E27FC236}">
                <a16:creationId xmlns:a16="http://schemas.microsoft.com/office/drawing/2014/main" xmlns="" id="{0EF5F007-F10B-42F6-BA54-202D3A64DF0D}"/>
              </a:ext>
            </a:extLst>
          </p:cNvPr>
          <p:cNvPicPr>
            <a:picLocks noChangeAspect="1"/>
          </p:cNvPicPr>
          <p:nvPr/>
        </p:nvPicPr>
        <p:blipFill>
          <a:blip r:embed="rId3"/>
          <a:stretch>
            <a:fillRect/>
          </a:stretch>
        </p:blipFill>
        <p:spPr>
          <a:xfrm>
            <a:off x="1097279" y="2435362"/>
            <a:ext cx="9053053" cy="1642368"/>
          </a:xfrm>
          <a:prstGeom prst="rect">
            <a:avLst/>
          </a:prstGeom>
        </p:spPr>
      </p:pic>
    </p:spTree>
    <p:extLst>
      <p:ext uri="{BB962C8B-B14F-4D97-AF65-F5344CB8AC3E}">
        <p14:creationId xmlns:p14="http://schemas.microsoft.com/office/powerpoint/2010/main" val="13458709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43D64A-9209-48EA-A044-B4C565F9C32E}"/>
              </a:ext>
            </a:extLst>
          </p:cNvPr>
          <p:cNvSpPr>
            <a:spLocks noGrp="1"/>
          </p:cNvSpPr>
          <p:nvPr>
            <p:ph type="title"/>
          </p:nvPr>
        </p:nvSpPr>
        <p:spPr/>
        <p:txBody>
          <a:bodyPr/>
          <a:lstStyle/>
          <a:p>
            <a:r>
              <a:rPr lang="en-US" b="1" dirty="0"/>
              <a:t>Configuring .names</a:t>
            </a:r>
            <a:endParaRPr lang="en-US" dirty="0"/>
          </a:p>
        </p:txBody>
      </p:sp>
      <p:sp>
        <p:nvSpPr>
          <p:cNvPr id="3" name="Content Placeholder 2">
            <a:extLst>
              <a:ext uri="{FF2B5EF4-FFF2-40B4-BE49-F238E27FC236}">
                <a16:creationId xmlns:a16="http://schemas.microsoft.com/office/drawing/2014/main" xmlns="" id="{CFAC0AB0-604D-46B6-AA84-58D46D90A204}"/>
              </a:ext>
            </a:extLst>
          </p:cNvPr>
          <p:cNvSpPr>
            <a:spLocks noGrp="1"/>
          </p:cNvSpPr>
          <p:nvPr>
            <p:ph idx="1"/>
          </p:nvPr>
        </p:nvSpPr>
        <p:spPr/>
        <p:txBody>
          <a:bodyPr/>
          <a:lstStyle/>
          <a:p>
            <a:r>
              <a:rPr lang="en-US" dirty="0"/>
              <a:t>In your Darknet directory, create 		and fill in the contents with the name of your custom class. For example, the contents of your 		may simply be:</a:t>
            </a:r>
          </a:p>
        </p:txBody>
      </p:sp>
      <p:pic>
        <p:nvPicPr>
          <p:cNvPr id="6" name="Picture 5">
            <a:extLst>
              <a:ext uri="{FF2B5EF4-FFF2-40B4-BE49-F238E27FC236}">
                <a16:creationId xmlns:a16="http://schemas.microsoft.com/office/drawing/2014/main" xmlns="" id="{4569CD1F-2040-4A72-A9C0-814135B070FD}"/>
              </a:ext>
            </a:extLst>
          </p:cNvPr>
          <p:cNvPicPr>
            <a:picLocks noChangeAspect="1"/>
          </p:cNvPicPr>
          <p:nvPr/>
        </p:nvPicPr>
        <p:blipFill>
          <a:blip r:embed="rId2"/>
          <a:stretch>
            <a:fillRect/>
          </a:stretch>
        </p:blipFill>
        <p:spPr>
          <a:xfrm>
            <a:off x="4602763" y="1938410"/>
            <a:ext cx="1036049" cy="211666"/>
          </a:xfrm>
          <a:prstGeom prst="rect">
            <a:avLst/>
          </a:prstGeom>
        </p:spPr>
      </p:pic>
      <p:pic>
        <p:nvPicPr>
          <p:cNvPr id="7" name="Picture 6">
            <a:extLst>
              <a:ext uri="{FF2B5EF4-FFF2-40B4-BE49-F238E27FC236}">
                <a16:creationId xmlns:a16="http://schemas.microsoft.com/office/drawing/2014/main" xmlns="" id="{57B66975-7B87-4F9A-B15E-4751B9ABB8C4}"/>
              </a:ext>
            </a:extLst>
          </p:cNvPr>
          <p:cNvPicPr>
            <a:picLocks noChangeAspect="1"/>
          </p:cNvPicPr>
          <p:nvPr/>
        </p:nvPicPr>
        <p:blipFill>
          <a:blip r:embed="rId2"/>
          <a:stretch>
            <a:fillRect/>
          </a:stretch>
        </p:blipFill>
        <p:spPr>
          <a:xfrm>
            <a:off x="5410072" y="2239893"/>
            <a:ext cx="1036049" cy="211666"/>
          </a:xfrm>
          <a:prstGeom prst="rect">
            <a:avLst/>
          </a:prstGeom>
        </p:spPr>
      </p:pic>
      <p:sp>
        <p:nvSpPr>
          <p:cNvPr id="8" name="TextBox 7">
            <a:extLst>
              <a:ext uri="{FF2B5EF4-FFF2-40B4-BE49-F238E27FC236}">
                <a16:creationId xmlns:a16="http://schemas.microsoft.com/office/drawing/2014/main" xmlns="" id="{00BDC128-9291-40AE-982F-7137DB225C66}"/>
              </a:ext>
            </a:extLst>
          </p:cNvPr>
          <p:cNvSpPr txBox="1"/>
          <p:nvPr/>
        </p:nvSpPr>
        <p:spPr>
          <a:xfrm>
            <a:off x="1680519" y="3429000"/>
            <a:ext cx="1388522" cy="369332"/>
          </a:xfrm>
          <a:prstGeom prst="rect">
            <a:avLst/>
          </a:prstGeom>
          <a:noFill/>
        </p:spPr>
        <p:txBody>
          <a:bodyPr wrap="none" rtlCol="0">
            <a:spAutoFit/>
          </a:bodyPr>
          <a:lstStyle/>
          <a:p>
            <a:r>
              <a:rPr lang="en-US" dirty="0"/>
              <a:t>Object name</a:t>
            </a:r>
          </a:p>
        </p:txBody>
      </p:sp>
    </p:spTree>
    <p:extLst>
      <p:ext uri="{BB962C8B-B14F-4D97-AF65-F5344CB8AC3E}">
        <p14:creationId xmlns:p14="http://schemas.microsoft.com/office/powerpoint/2010/main" val="35185287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9E75C8-DCE7-4837-8346-87355890A149}"/>
              </a:ext>
            </a:extLst>
          </p:cNvPr>
          <p:cNvSpPr>
            <a:spLocks noGrp="1"/>
          </p:cNvSpPr>
          <p:nvPr>
            <p:ph type="title"/>
          </p:nvPr>
        </p:nvSpPr>
        <p:spPr>
          <a:xfrm>
            <a:off x="918519" y="593093"/>
            <a:ext cx="10058400" cy="826154"/>
          </a:xfrm>
        </p:spPr>
        <p:txBody>
          <a:bodyPr/>
          <a:lstStyle/>
          <a:p>
            <a:r>
              <a:rPr lang="en-US" b="1" dirty="0"/>
              <a:t> Configuring .</a:t>
            </a:r>
            <a:r>
              <a:rPr lang="en-US" b="1" dirty="0" err="1"/>
              <a:t>cfg</a:t>
            </a:r>
            <a:endParaRPr lang="en-US" dirty="0"/>
          </a:p>
        </p:txBody>
      </p:sp>
      <p:sp>
        <p:nvSpPr>
          <p:cNvPr id="3" name="Content Placeholder 2">
            <a:extLst>
              <a:ext uri="{FF2B5EF4-FFF2-40B4-BE49-F238E27FC236}">
                <a16:creationId xmlns:a16="http://schemas.microsoft.com/office/drawing/2014/main" xmlns="" id="{FCB5851E-70C4-4A0C-9F67-560878468C82}"/>
              </a:ext>
            </a:extLst>
          </p:cNvPr>
          <p:cNvSpPr>
            <a:spLocks noGrp="1"/>
          </p:cNvSpPr>
          <p:nvPr>
            <p:ph idx="1"/>
          </p:nvPr>
        </p:nvSpPr>
        <p:spPr>
          <a:xfrm>
            <a:off x="1097280" y="1417320"/>
            <a:ext cx="10058400" cy="4023360"/>
          </a:xfrm>
        </p:spPr>
        <p:txBody>
          <a:bodyPr/>
          <a:lstStyle/>
          <a:p>
            <a:r>
              <a:rPr lang="en-US" dirty="0"/>
              <a:t>We will now create a 	 file to define our architecture. Let’s get us started.</a:t>
            </a:r>
          </a:p>
        </p:txBody>
      </p:sp>
      <p:pic>
        <p:nvPicPr>
          <p:cNvPr id="5" name="Picture 4">
            <a:extLst>
              <a:ext uri="{FF2B5EF4-FFF2-40B4-BE49-F238E27FC236}">
                <a16:creationId xmlns:a16="http://schemas.microsoft.com/office/drawing/2014/main" xmlns="" id="{F0A2FAC9-F416-4314-B0E0-D1BAA961A3D1}"/>
              </a:ext>
            </a:extLst>
          </p:cNvPr>
          <p:cNvPicPr>
            <a:picLocks noChangeAspect="1"/>
          </p:cNvPicPr>
          <p:nvPr/>
        </p:nvPicPr>
        <p:blipFill>
          <a:blip r:embed="rId2"/>
          <a:stretch>
            <a:fillRect/>
          </a:stretch>
        </p:blipFill>
        <p:spPr>
          <a:xfrm>
            <a:off x="3405574" y="1486882"/>
            <a:ext cx="438150" cy="209550"/>
          </a:xfrm>
          <a:prstGeom prst="rect">
            <a:avLst/>
          </a:prstGeom>
        </p:spPr>
      </p:pic>
      <p:sp>
        <p:nvSpPr>
          <p:cNvPr id="6" name="Rectangle 5">
            <a:extLst>
              <a:ext uri="{FF2B5EF4-FFF2-40B4-BE49-F238E27FC236}">
                <a16:creationId xmlns:a16="http://schemas.microsoft.com/office/drawing/2014/main" xmlns="" id="{A9F3DC3E-3315-4D40-B478-ACE81FB3CC30}"/>
              </a:ext>
            </a:extLst>
          </p:cNvPr>
          <p:cNvSpPr/>
          <p:nvPr/>
        </p:nvSpPr>
        <p:spPr>
          <a:xfrm>
            <a:off x="1097280" y="1748019"/>
            <a:ext cx="1878719" cy="369332"/>
          </a:xfrm>
          <a:prstGeom prst="rect">
            <a:avLst/>
          </a:prstGeom>
        </p:spPr>
        <p:txBody>
          <a:bodyPr wrap="none">
            <a:spAutoFit/>
          </a:bodyPr>
          <a:lstStyle/>
          <a:p>
            <a:r>
              <a:rPr lang="en-US" b="1" dirty="0">
                <a:latin typeface="medium-content-sans-serif-font"/>
              </a:rPr>
              <a:t>1.) yolov3-tiny.cfg</a:t>
            </a:r>
            <a:endParaRPr lang="en-US" b="1" i="0" dirty="0">
              <a:effectLst/>
              <a:latin typeface="medium-content-sans-serif-font"/>
            </a:endParaRPr>
          </a:p>
        </p:txBody>
      </p:sp>
      <p:sp>
        <p:nvSpPr>
          <p:cNvPr id="8" name="Rectangle 7">
            <a:extLst>
              <a:ext uri="{FF2B5EF4-FFF2-40B4-BE49-F238E27FC236}">
                <a16:creationId xmlns:a16="http://schemas.microsoft.com/office/drawing/2014/main" xmlns="" id="{01FF2457-1478-4078-A9B0-83FA130BF347}"/>
              </a:ext>
            </a:extLst>
          </p:cNvPr>
          <p:cNvSpPr/>
          <p:nvPr/>
        </p:nvSpPr>
        <p:spPr>
          <a:xfrm>
            <a:off x="1097280" y="2025204"/>
            <a:ext cx="6096000" cy="646331"/>
          </a:xfrm>
          <a:prstGeom prst="rect">
            <a:avLst/>
          </a:prstGeom>
        </p:spPr>
        <p:txBody>
          <a:bodyPr>
            <a:spAutoFit/>
          </a:bodyPr>
          <a:lstStyle/>
          <a:p>
            <a:r>
              <a:rPr lang="en-US" dirty="0"/>
              <a:t>Go to the </a:t>
            </a:r>
            <a:r>
              <a:rPr lang="en-US" dirty="0" err="1"/>
              <a:t>cfg</a:t>
            </a:r>
            <a:r>
              <a:rPr lang="en-US" dirty="0"/>
              <a:t> directory under the Darknet directory and make a copy of yolov3-tiny.cfg:</a:t>
            </a:r>
          </a:p>
        </p:txBody>
      </p:sp>
      <p:pic>
        <p:nvPicPr>
          <p:cNvPr id="9" name="Picture 8">
            <a:extLst>
              <a:ext uri="{FF2B5EF4-FFF2-40B4-BE49-F238E27FC236}">
                <a16:creationId xmlns:a16="http://schemas.microsoft.com/office/drawing/2014/main" xmlns="" id="{25B77D9A-DAA8-4DBC-B486-D09F30DFA360}"/>
              </a:ext>
            </a:extLst>
          </p:cNvPr>
          <p:cNvPicPr>
            <a:picLocks noChangeAspect="1"/>
          </p:cNvPicPr>
          <p:nvPr/>
        </p:nvPicPr>
        <p:blipFill>
          <a:blip r:embed="rId3"/>
          <a:stretch>
            <a:fillRect/>
          </a:stretch>
        </p:blipFill>
        <p:spPr>
          <a:xfrm>
            <a:off x="1097280" y="2733786"/>
            <a:ext cx="6477000" cy="666750"/>
          </a:xfrm>
          <a:prstGeom prst="rect">
            <a:avLst/>
          </a:prstGeom>
        </p:spPr>
      </p:pic>
      <p:sp>
        <p:nvSpPr>
          <p:cNvPr id="11" name="Rectangle 10">
            <a:extLst>
              <a:ext uri="{FF2B5EF4-FFF2-40B4-BE49-F238E27FC236}">
                <a16:creationId xmlns:a16="http://schemas.microsoft.com/office/drawing/2014/main" xmlns="" id="{F1BDF4B2-3C55-4A65-A412-BAC977FA9B57}"/>
              </a:ext>
            </a:extLst>
          </p:cNvPr>
          <p:cNvSpPr/>
          <p:nvPr/>
        </p:nvSpPr>
        <p:spPr>
          <a:xfrm>
            <a:off x="1097280" y="3457465"/>
            <a:ext cx="6096000" cy="2585323"/>
          </a:xfrm>
          <a:prstGeom prst="rect">
            <a:avLst/>
          </a:prstGeom>
        </p:spPr>
        <p:txBody>
          <a:bodyPr>
            <a:spAutoFit/>
          </a:bodyPr>
          <a:lstStyle/>
          <a:p>
            <a:r>
              <a:rPr lang="en-US" dirty="0"/>
              <a:t>Open </a:t>
            </a:r>
            <a:r>
              <a:rPr lang="en-US" dirty="0" err="1"/>
              <a:t>obj.cfg</a:t>
            </a:r>
            <a:r>
              <a:rPr lang="en-US" dirty="0"/>
              <a:t> with a text editor and edit as following:</a:t>
            </a:r>
          </a:p>
          <a:p>
            <a:r>
              <a:rPr lang="en-US" dirty="0"/>
              <a:t>In line 3, set batch=24 to use 24 images for every training step.</a:t>
            </a:r>
          </a:p>
          <a:p>
            <a:r>
              <a:rPr lang="en-US" dirty="0"/>
              <a:t>In line 4, set subdivisions=8 to subdivide the batch by 8 to speed up the training process and encourage generalization.</a:t>
            </a:r>
          </a:p>
          <a:p>
            <a:r>
              <a:rPr lang="en-US" dirty="0"/>
              <a:t>In line 127, set filters=(classes + 5)*3, e.g. filters=1.</a:t>
            </a:r>
          </a:p>
          <a:p>
            <a:r>
              <a:rPr lang="en-US" dirty="0"/>
              <a:t>In line 135, set classes=1, the number of custom classes.</a:t>
            </a:r>
          </a:p>
          <a:p>
            <a:r>
              <a:rPr lang="en-US" dirty="0"/>
              <a:t>In line 171, set filters=(classes + 5)*3, e.g. filters=1.</a:t>
            </a:r>
          </a:p>
          <a:p>
            <a:r>
              <a:rPr lang="en-US" dirty="0"/>
              <a:t>In line 177, set classes=1, the number of custom classes.</a:t>
            </a:r>
          </a:p>
          <a:p>
            <a:r>
              <a:rPr lang="en-US" dirty="0"/>
              <a:t>Then, save the file.</a:t>
            </a:r>
          </a:p>
        </p:txBody>
      </p:sp>
    </p:spTree>
    <p:extLst>
      <p:ext uri="{BB962C8B-B14F-4D97-AF65-F5344CB8AC3E}">
        <p14:creationId xmlns:p14="http://schemas.microsoft.com/office/powerpoint/2010/main" val="3252129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txBox="1">
            <a:spLocks/>
          </p:cNvSpPr>
          <p:nvPr/>
        </p:nvSpPr>
        <p:spPr bwMode="auto">
          <a:xfrm>
            <a:off x="2674510" y="1173382"/>
            <a:ext cx="7482078" cy="923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lang="en-US" sz="3000" b="0" cap="none" baseline="0" dirty="0">
                <a:solidFill>
                  <a:srgbClr val="333333"/>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t/>
            </a:r>
            <a:b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br>
            <a: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t>Robotics Teaching Kit Modules</a:t>
            </a:r>
            <a:endParaRPr kumimoji="0" lang="en-MY" sz="3000" b="0" i="0" u="none" strike="noStrike" kern="0" cap="none" spc="0" normalizeH="0" baseline="0" noProof="0" dirty="0">
              <a:ln>
                <a:noFill/>
              </a:ln>
              <a:solidFill>
                <a:srgbClr val="333333"/>
              </a:solidFill>
              <a:effectLst/>
              <a:uLnTx/>
              <a:uFillTx/>
              <a:latin typeface="Arial" panose="020B0604020202020204" pitchFamily="34" charset="0"/>
              <a:ea typeface="+mj-ea"/>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57150839"/>
              </p:ext>
            </p:extLst>
          </p:nvPr>
        </p:nvGraphicFramePr>
        <p:xfrm>
          <a:off x="2752345" y="2160639"/>
          <a:ext cx="7306056" cy="3392128"/>
        </p:xfrm>
        <a:graphic>
          <a:graphicData uri="http://schemas.openxmlformats.org/drawingml/2006/table">
            <a:tbl>
              <a:tblPr firstRow="1" bandRow="1"/>
              <a:tblGrid>
                <a:gridCol w="2642616">
                  <a:extLst>
                    <a:ext uri="{9D8B030D-6E8A-4147-A177-3AD203B41FA5}">
                      <a16:colId xmlns="" xmlns:a16="http://schemas.microsoft.com/office/drawing/2014/main" val="20000"/>
                    </a:ext>
                  </a:extLst>
                </a:gridCol>
                <a:gridCol w="4663440">
                  <a:extLst>
                    <a:ext uri="{9D8B030D-6E8A-4147-A177-3AD203B41FA5}">
                      <a16:colId xmlns="" xmlns:a16="http://schemas.microsoft.com/office/drawing/2014/main" val="20001"/>
                    </a:ext>
                  </a:extLst>
                </a:gridCol>
              </a:tblGrid>
              <a:tr h="1106128">
                <a:tc>
                  <a:txBody>
                    <a:bodyPr/>
                    <a:lstStyle>
                      <a:lvl1pPr marL="0" algn="l" defTabSz="914400" rtl="0" eaLnBrk="1" latinLnBrk="0" hangingPunct="1">
                        <a:defRPr sz="1800" b="1" kern="1200">
                          <a:solidFill>
                            <a:schemeClr val="lt1"/>
                          </a:solidFill>
                          <a:latin typeface="Trebuchet MS"/>
                        </a:defRPr>
                      </a:lvl1pPr>
                      <a:lvl2pPr marL="457200" algn="l" defTabSz="914400" rtl="0" eaLnBrk="1" latinLnBrk="0" hangingPunct="1">
                        <a:defRPr sz="1800" b="1" kern="1200">
                          <a:solidFill>
                            <a:schemeClr val="lt1"/>
                          </a:solidFill>
                          <a:latin typeface="Trebuchet MS"/>
                        </a:defRPr>
                      </a:lvl2pPr>
                      <a:lvl3pPr marL="914400" algn="l" defTabSz="914400" rtl="0" eaLnBrk="1" latinLnBrk="0" hangingPunct="1">
                        <a:defRPr sz="1800" b="1" kern="1200">
                          <a:solidFill>
                            <a:schemeClr val="lt1"/>
                          </a:solidFill>
                          <a:latin typeface="Trebuchet MS"/>
                        </a:defRPr>
                      </a:lvl3pPr>
                      <a:lvl4pPr marL="1371600" algn="l" defTabSz="914400" rtl="0" eaLnBrk="1" latinLnBrk="0" hangingPunct="1">
                        <a:defRPr sz="1800" b="1" kern="1200">
                          <a:solidFill>
                            <a:schemeClr val="lt1"/>
                          </a:solidFill>
                          <a:latin typeface="Trebuchet MS"/>
                        </a:defRPr>
                      </a:lvl4pPr>
                      <a:lvl5pPr marL="1828800" algn="l" defTabSz="914400" rtl="0" eaLnBrk="1" latinLnBrk="0" hangingPunct="1">
                        <a:defRPr sz="1800" b="1" kern="1200">
                          <a:solidFill>
                            <a:schemeClr val="lt1"/>
                          </a:solidFill>
                          <a:latin typeface="Trebuchet MS"/>
                        </a:defRPr>
                      </a:lvl5pPr>
                      <a:lvl6pPr marL="2286000" algn="l" defTabSz="914400" rtl="0" eaLnBrk="1" latinLnBrk="0" hangingPunct="1">
                        <a:defRPr sz="1800" b="1" kern="1200">
                          <a:solidFill>
                            <a:schemeClr val="lt1"/>
                          </a:solidFill>
                          <a:latin typeface="Trebuchet MS"/>
                        </a:defRPr>
                      </a:lvl6pPr>
                      <a:lvl7pPr marL="2743200" algn="l" defTabSz="914400" rtl="0" eaLnBrk="1" latinLnBrk="0" hangingPunct="1">
                        <a:defRPr sz="1800" b="1" kern="1200">
                          <a:solidFill>
                            <a:schemeClr val="lt1"/>
                          </a:solidFill>
                          <a:latin typeface="Trebuchet MS"/>
                        </a:defRPr>
                      </a:lvl7pPr>
                      <a:lvl8pPr marL="3200400" algn="l" defTabSz="914400" rtl="0" eaLnBrk="1" latinLnBrk="0" hangingPunct="1">
                        <a:defRPr sz="1800" b="1" kern="1200">
                          <a:solidFill>
                            <a:schemeClr val="lt1"/>
                          </a:solidFill>
                          <a:latin typeface="Trebuchet MS"/>
                        </a:defRPr>
                      </a:lvl8pPr>
                      <a:lvl9pPr marL="3657600" algn="l" defTabSz="914400" rtl="0" eaLnBrk="1" latinLnBrk="0" hangingPunct="1">
                        <a:defRPr sz="1800" b="1" kern="1200">
                          <a:solidFill>
                            <a:schemeClr val="lt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1</a:t>
                      </a:r>
                    </a:p>
                    <a:p>
                      <a:pPr algn="l"/>
                      <a:r>
                        <a:rPr lang="en-US" sz="1400" b="0" kern="1200" dirty="0" smtClean="0">
                          <a:solidFill>
                            <a:schemeClr val="tx1"/>
                          </a:solidFill>
                          <a:latin typeface="Arial" panose="020B0604020202020204" pitchFamily="34" charset="0"/>
                          <a:ea typeface="+mn-ea"/>
                          <a:cs typeface="Arial" panose="020B0604020202020204" pitchFamily="34" charset="0"/>
                        </a:rPr>
                        <a:t>Course Introduction</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rebuchet MS"/>
                        </a:defRPr>
                      </a:lvl1pPr>
                      <a:lvl2pPr marL="457200" algn="l" defTabSz="914400" rtl="0" eaLnBrk="1" latinLnBrk="0" hangingPunct="1">
                        <a:defRPr sz="1800" b="1" kern="1200">
                          <a:solidFill>
                            <a:schemeClr val="lt1"/>
                          </a:solidFill>
                          <a:latin typeface="Trebuchet MS"/>
                        </a:defRPr>
                      </a:lvl2pPr>
                      <a:lvl3pPr marL="914400" algn="l" defTabSz="914400" rtl="0" eaLnBrk="1" latinLnBrk="0" hangingPunct="1">
                        <a:defRPr sz="1800" b="1" kern="1200">
                          <a:solidFill>
                            <a:schemeClr val="lt1"/>
                          </a:solidFill>
                          <a:latin typeface="Trebuchet MS"/>
                        </a:defRPr>
                      </a:lvl3pPr>
                      <a:lvl4pPr marL="1371600" algn="l" defTabSz="914400" rtl="0" eaLnBrk="1" latinLnBrk="0" hangingPunct="1">
                        <a:defRPr sz="1800" b="1" kern="1200">
                          <a:solidFill>
                            <a:schemeClr val="lt1"/>
                          </a:solidFill>
                          <a:latin typeface="Trebuchet MS"/>
                        </a:defRPr>
                      </a:lvl4pPr>
                      <a:lvl5pPr marL="1828800" algn="l" defTabSz="914400" rtl="0" eaLnBrk="1" latinLnBrk="0" hangingPunct="1">
                        <a:defRPr sz="1800" b="1" kern="1200">
                          <a:solidFill>
                            <a:schemeClr val="lt1"/>
                          </a:solidFill>
                          <a:latin typeface="Trebuchet MS"/>
                        </a:defRPr>
                      </a:lvl5pPr>
                      <a:lvl6pPr marL="2286000" algn="l" defTabSz="914400" rtl="0" eaLnBrk="1" latinLnBrk="0" hangingPunct="1">
                        <a:defRPr sz="1800" b="1" kern="1200">
                          <a:solidFill>
                            <a:schemeClr val="lt1"/>
                          </a:solidFill>
                          <a:latin typeface="Trebuchet MS"/>
                        </a:defRPr>
                      </a:lvl6pPr>
                      <a:lvl7pPr marL="2743200" algn="l" defTabSz="914400" rtl="0" eaLnBrk="1" latinLnBrk="0" hangingPunct="1">
                        <a:defRPr sz="1800" b="1" kern="1200">
                          <a:solidFill>
                            <a:schemeClr val="lt1"/>
                          </a:solidFill>
                          <a:latin typeface="Trebuchet MS"/>
                        </a:defRPr>
                      </a:lvl7pPr>
                      <a:lvl8pPr marL="3200400" algn="l" defTabSz="914400" rtl="0" eaLnBrk="1" latinLnBrk="0" hangingPunct="1">
                        <a:defRPr sz="1800" b="1" kern="1200">
                          <a:solidFill>
                            <a:schemeClr val="lt1"/>
                          </a:solidFill>
                          <a:latin typeface="Trebuchet MS"/>
                        </a:defRPr>
                      </a:lvl8pPr>
                      <a:lvl9pPr marL="3657600" algn="l" defTabSz="914400" rtl="0" eaLnBrk="1" latinLnBrk="0" hangingPunct="1">
                        <a:defRPr sz="1800" b="1" kern="1200">
                          <a:solidFill>
                            <a:schemeClr val="lt1"/>
                          </a:solidFill>
                          <a:latin typeface="Trebuchet MS"/>
                        </a:defRPr>
                      </a:lvl9pPr>
                    </a:lstStyle>
                    <a:p>
                      <a:pPr marL="171450" indent="-171450" algn="l">
                        <a:lnSpc>
                          <a:spcPct val="90000"/>
                        </a:lnSpc>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Course Introduction and Overview</a:t>
                      </a:r>
                    </a:p>
                    <a:p>
                      <a:pPr marL="171450" indent="-171450" algn="l">
                        <a:lnSpc>
                          <a:spcPct val="90000"/>
                        </a:lnSpc>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Robotics</a:t>
                      </a:r>
                    </a:p>
                    <a:p>
                      <a:pPr marL="171450" indent="-171450" algn="l">
                        <a:lnSpc>
                          <a:spcPct val="90000"/>
                        </a:lnSpc>
                        <a:buFont typeface="Arial" panose="020B0604020202020204" pitchFamily="34" charset="0"/>
                        <a:buChar char="•"/>
                      </a:pPr>
                      <a:r>
                        <a:rPr lang="en-US" sz="1200" b="0" kern="1200" baseline="0" dirty="0" smtClean="0">
                          <a:solidFill>
                            <a:srgbClr val="333333"/>
                          </a:solidFill>
                          <a:latin typeface="Arial" panose="020B0604020202020204" pitchFamily="34" charset="0"/>
                          <a:ea typeface="+mn-ea"/>
                          <a:cs typeface="Arial" panose="020B0604020202020204" pitchFamily="34" charset="0"/>
                        </a:rPr>
                        <a:t>Introduction to </a:t>
                      </a:r>
                      <a:r>
                        <a:rPr lang="en-US" sz="1200" b="0" kern="1200" baseline="0" dirty="0" err="1" smtClean="0">
                          <a:solidFill>
                            <a:srgbClr val="333333"/>
                          </a:solidFill>
                          <a:latin typeface="Arial" panose="020B0604020202020204" pitchFamily="34" charset="0"/>
                          <a:ea typeface="+mn-ea"/>
                          <a:cs typeface="Arial" panose="020B0604020202020204" pitchFamily="34" charset="0"/>
                        </a:rPr>
                        <a:t>Jetson</a:t>
                      </a:r>
                      <a:r>
                        <a:rPr lang="en-US" sz="1200" b="0" kern="1200" baseline="0" dirty="0" smtClean="0">
                          <a:solidFill>
                            <a:srgbClr val="333333"/>
                          </a:solidFill>
                          <a:latin typeface="Arial" panose="020B0604020202020204" pitchFamily="34" charset="0"/>
                          <a:ea typeface="+mn-ea"/>
                          <a:cs typeface="Arial" panose="020B0604020202020204" pitchFamily="34" charset="0"/>
                        </a:rPr>
                        <a:t> TK1/TX1</a:t>
                      </a:r>
                    </a:p>
                    <a:p>
                      <a:pPr marL="171450" indent="-171450" algn="l">
                        <a:lnSpc>
                          <a:spcPct val="90000"/>
                        </a:lnSpc>
                        <a:buFont typeface="Arial" panose="020B0604020202020204" pitchFamily="34" charset="0"/>
                        <a:buChar char="•"/>
                      </a:pPr>
                      <a:r>
                        <a:rPr lang="en-US" sz="1200" b="0" kern="1200" baseline="0" dirty="0" smtClean="0">
                          <a:solidFill>
                            <a:srgbClr val="333333"/>
                          </a:solidFill>
                          <a:latin typeface="Arial" panose="020B0604020202020204" pitchFamily="34" charset="0"/>
                          <a:ea typeface="+mn-ea"/>
                          <a:cs typeface="Arial" panose="020B0604020202020204" pitchFamily="34" charset="0"/>
                        </a:rPr>
                        <a:t>Jet Overview</a:t>
                      </a:r>
                    </a:p>
                    <a:p>
                      <a:pPr marL="171450" indent="-171450" algn="l">
                        <a:lnSpc>
                          <a:spcPct val="90000"/>
                        </a:lnSpc>
                        <a:buFont typeface="Arial" panose="020B0604020202020204" pitchFamily="34" charset="0"/>
                        <a:buChar char="•"/>
                      </a:pPr>
                      <a:r>
                        <a:rPr lang="en-US" sz="1200" b="0" kern="1200" baseline="0" dirty="0" smtClean="0">
                          <a:solidFill>
                            <a:srgbClr val="333333"/>
                          </a:solidFill>
                          <a:latin typeface="Arial" panose="020B0604020202020204" pitchFamily="34" charset="0"/>
                          <a:ea typeface="+mn-ea"/>
                          <a:cs typeface="Arial" panose="020B0604020202020204" pitchFamily="34" charset="0"/>
                        </a:rPr>
                        <a:t>Introduction to ROS</a:t>
                      </a:r>
                      <a:endParaRPr lang="en-US" sz="1200" b="0" kern="1200" dirty="0" smtClean="0">
                        <a:solidFill>
                          <a:srgbClr val="333333"/>
                        </a:solidFill>
                        <a:latin typeface="Arial" panose="020B0604020202020204" pitchFamily="34" charset="0"/>
                        <a:ea typeface="+mn-ea"/>
                        <a:cs typeface="Arial" panose="020B0604020202020204" pitchFamily="34" charset="0"/>
                      </a:endParaRPr>
                    </a:p>
                  </a:txBody>
                  <a:tcPr marL="92333"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0001"/>
                  </a:ext>
                </a:extLst>
              </a:tr>
              <a:tr h="626807">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2</a:t>
                      </a:r>
                    </a:p>
                    <a:p>
                      <a:pPr algn="l"/>
                      <a:r>
                        <a:rPr lang="en-US" sz="1400" b="0" kern="1200" dirty="0" smtClean="0">
                          <a:solidFill>
                            <a:schemeClr val="tx1"/>
                          </a:solidFill>
                          <a:latin typeface="Arial" panose="020B0604020202020204" pitchFamily="34" charset="0"/>
                          <a:ea typeface="+mn-ea"/>
                          <a:cs typeface="Arial" panose="020B0604020202020204" pitchFamily="34" charset="0"/>
                        </a:rPr>
                        <a:t>Sensors</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b="0" kern="1200" dirty="0" smtClean="0">
                          <a:solidFill>
                            <a:srgbClr val="333333"/>
                          </a:solidFill>
                          <a:latin typeface="Arial" panose="020B0604020202020204" pitchFamily="34" charset="0"/>
                          <a:ea typeface="+mn-ea"/>
                          <a:cs typeface="Arial" panose="020B0604020202020204" pitchFamily="34" charset="0"/>
                        </a:rPr>
                        <a:t>Sonar, Accelerometer,</a:t>
                      </a:r>
                      <a:r>
                        <a:rPr lang="en-US" sz="1200" b="0" kern="1200" baseline="0" dirty="0" smtClean="0">
                          <a:solidFill>
                            <a:srgbClr val="333333"/>
                          </a:solidFill>
                          <a:latin typeface="Arial" panose="020B0604020202020204" pitchFamily="34" charset="0"/>
                          <a:ea typeface="+mn-ea"/>
                          <a:cs typeface="Arial" panose="020B0604020202020204" pitchFamily="34" charset="0"/>
                        </a:rPr>
                        <a:t> </a:t>
                      </a:r>
                      <a:r>
                        <a:rPr lang="en-US" sz="1200" b="0" kern="1200" dirty="0" smtClean="0">
                          <a:solidFill>
                            <a:srgbClr val="333333"/>
                          </a:solidFill>
                          <a:latin typeface="Arial" panose="020B0604020202020204" pitchFamily="34" charset="0"/>
                          <a:ea typeface="+mn-ea"/>
                          <a:cs typeface="Arial" panose="020B0604020202020204" pitchFamily="34" charset="0"/>
                        </a:rPr>
                        <a:t>Gyroscope</a:t>
                      </a:r>
                    </a:p>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b="0" kern="1200" dirty="0" smtClean="0">
                          <a:solidFill>
                            <a:srgbClr val="333333"/>
                          </a:solidFill>
                          <a:latin typeface="Arial" panose="020B0604020202020204" pitchFamily="34" charset="0"/>
                          <a:ea typeface="+mn-ea"/>
                          <a:cs typeface="Arial" panose="020B0604020202020204" pitchFamily="34" charset="0"/>
                        </a:rPr>
                        <a:t>Camera, Motors,</a:t>
                      </a:r>
                      <a:r>
                        <a:rPr lang="en-US" sz="1200" b="0" kern="1200" baseline="0" dirty="0" smtClean="0">
                          <a:solidFill>
                            <a:srgbClr val="333333"/>
                          </a:solidFill>
                          <a:latin typeface="Arial" panose="020B0604020202020204" pitchFamily="34" charset="0"/>
                          <a:ea typeface="+mn-ea"/>
                          <a:cs typeface="Arial" panose="020B0604020202020204" pitchFamily="34" charset="0"/>
                        </a:rPr>
                        <a:t> Encoders</a:t>
                      </a:r>
                      <a:endParaRPr lang="en-US" sz="1200" b="0" kern="1200" dirty="0" smtClean="0">
                        <a:solidFill>
                          <a:srgbClr val="333333"/>
                        </a:solidFill>
                        <a:latin typeface="Arial" panose="020B0604020202020204" pitchFamily="34" charset="0"/>
                        <a:ea typeface="+mn-ea"/>
                        <a:cs typeface="Arial" panose="020B0604020202020204" pitchFamily="34" charset="0"/>
                      </a:endParaRPr>
                    </a:p>
                  </a:txBody>
                  <a:tcPr marL="92333"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0002"/>
                  </a:ext>
                </a:extLst>
              </a:tr>
              <a:tr h="766916">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3</a:t>
                      </a:r>
                    </a:p>
                    <a:p>
                      <a:pPr algn="l"/>
                      <a:r>
                        <a:rPr lang="en-US" sz="1400" b="0" kern="1200" dirty="0" smtClean="0">
                          <a:solidFill>
                            <a:schemeClr val="tx1"/>
                          </a:solidFill>
                          <a:latin typeface="Arial" panose="020B0604020202020204" pitchFamily="34" charset="0"/>
                          <a:ea typeface="+mn-ea"/>
                          <a:cs typeface="Arial" panose="020B0604020202020204" pitchFamily="34" charset="0"/>
                        </a:rPr>
                        <a:t>Computer Vision</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Computer Vision</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0" kern="1200" baseline="0" dirty="0" smtClean="0">
                          <a:solidFill>
                            <a:srgbClr val="333333"/>
                          </a:solidFill>
                          <a:latin typeface="Arial" panose="020B0604020202020204" pitchFamily="34" charset="0"/>
                          <a:ea typeface="+mn-ea"/>
                          <a:cs typeface="Arial" panose="020B0604020202020204" pitchFamily="34" charset="0"/>
                        </a:rPr>
                        <a:t>Image Filtering</a:t>
                      </a:r>
                    </a:p>
                    <a:p>
                      <a:pPr marL="227013" marR="0" indent="-171450" algn="l" defTabSz="571455"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0" kern="1200" baseline="0" dirty="0" smtClean="0">
                          <a:solidFill>
                            <a:srgbClr val="333333"/>
                          </a:solidFill>
                          <a:latin typeface="Arial" panose="020B0604020202020204" pitchFamily="34" charset="0"/>
                          <a:ea typeface="+mn-ea"/>
                          <a:cs typeface="Arial" panose="020B0604020202020204" pitchFamily="34" charset="0"/>
                        </a:rPr>
                        <a:t>Image Moments</a:t>
                      </a:r>
                      <a:endParaRPr lang="en-US" sz="1200" b="0" kern="1200" dirty="0">
                        <a:solidFill>
                          <a:srgbClr val="333333"/>
                        </a:solidFill>
                        <a:latin typeface="Arial" panose="020B0604020202020204" pitchFamily="34" charset="0"/>
                        <a:ea typeface="+mn-ea"/>
                        <a:cs typeface="Arial" panose="020B0604020202020204" pitchFamily="34" charset="0"/>
                      </a:endParaRP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21030442"/>
                  </a:ext>
                </a:extLst>
              </a:tr>
              <a:tr h="892277">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4</a:t>
                      </a:r>
                    </a:p>
                    <a:p>
                      <a:pPr algn="l"/>
                      <a:r>
                        <a:rPr lang="en-US" sz="1400" b="0" kern="1200" dirty="0" smtClean="0">
                          <a:solidFill>
                            <a:schemeClr val="tx1"/>
                          </a:solidFill>
                          <a:latin typeface="Arial" panose="020B0604020202020204" pitchFamily="34" charset="0"/>
                          <a:ea typeface="+mn-ea"/>
                          <a:cs typeface="Arial" panose="020B0604020202020204" pitchFamily="34" charset="0"/>
                        </a:rPr>
                        <a:t>Machine</a:t>
                      </a:r>
                      <a:r>
                        <a:rPr lang="en-US" sz="1400" b="0" kern="1200" baseline="0" dirty="0" smtClean="0">
                          <a:solidFill>
                            <a:schemeClr val="tx1"/>
                          </a:solidFill>
                          <a:latin typeface="Arial" panose="020B0604020202020204" pitchFamily="34" charset="0"/>
                          <a:ea typeface="+mn-ea"/>
                          <a:cs typeface="Arial" panose="020B0604020202020204" pitchFamily="34" charset="0"/>
                        </a:rPr>
                        <a:t> Learning</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Machine Learning</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​Neural Networks</a:t>
                      </a:r>
                      <a:endParaRPr lang="en-US" sz="1200" b="0" kern="1200" baseline="0" dirty="0" smtClean="0">
                        <a:solidFill>
                          <a:srgbClr val="333333"/>
                        </a:solidFill>
                        <a:latin typeface="Arial" panose="020B0604020202020204" pitchFamily="34" charset="0"/>
                        <a:ea typeface="+mn-ea"/>
                        <a:cs typeface="Arial" panose="020B0604020202020204" pitchFamily="34" charset="0"/>
                      </a:endParaRPr>
                    </a:p>
                    <a:p>
                      <a:pPr marL="227013" marR="0" indent="-171450">
                        <a:lnSpc>
                          <a:spcPct val="115000"/>
                        </a:lnSpc>
                        <a:spcBef>
                          <a:spcPts val="0"/>
                        </a:spcBef>
                        <a:spcAft>
                          <a:spcPts val="0"/>
                        </a:spcAft>
                        <a:buFont typeface="Arial" panose="020B0604020202020204" pitchFamily="34" charset="0"/>
                        <a:buChar char="•"/>
                      </a:pPr>
                      <a:r>
                        <a:rPr lang="en-US" sz="1200" b="0" kern="1200" dirty="0" err="1" smtClean="0">
                          <a:solidFill>
                            <a:srgbClr val="333333"/>
                          </a:solidFill>
                          <a:latin typeface="Arial" panose="020B0604020202020204" pitchFamily="34" charset="0"/>
                          <a:ea typeface="+mn-ea"/>
                          <a:cs typeface="Arial" panose="020B0604020202020204" pitchFamily="34" charset="0"/>
                        </a:rPr>
                        <a:t>Caffe</a:t>
                      </a:r>
                      <a:endParaRPr lang="en-US" sz="1200" b="0" kern="1200" dirty="0" smtClean="0">
                        <a:solidFill>
                          <a:srgbClr val="333333"/>
                        </a:solidFill>
                        <a:latin typeface="Arial" panose="020B0604020202020204" pitchFamily="34" charset="0"/>
                        <a:ea typeface="+mn-ea"/>
                        <a:cs typeface="Arial" panose="020B0604020202020204" pitchFamily="34" charset="0"/>
                      </a:endParaRP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755840066"/>
                  </a:ext>
                </a:extLst>
              </a:tr>
            </a:tbl>
          </a:graphicData>
        </a:graphic>
      </p:graphicFrame>
    </p:spTree>
    <p:extLst>
      <p:ext uri="{BB962C8B-B14F-4D97-AF65-F5344CB8AC3E}">
        <p14:creationId xmlns:p14="http://schemas.microsoft.com/office/powerpoint/2010/main" val="3523988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BCF4C-8B38-431C-861F-F89E7B8248AD}"/>
              </a:ext>
            </a:extLst>
          </p:cNvPr>
          <p:cNvSpPr>
            <a:spLocks noGrp="1"/>
          </p:cNvSpPr>
          <p:nvPr>
            <p:ph type="title"/>
          </p:nvPr>
        </p:nvSpPr>
        <p:spPr/>
        <p:txBody>
          <a:bodyPr>
            <a:normAutofit/>
          </a:bodyPr>
          <a:lstStyle/>
          <a:p>
            <a:r>
              <a:rPr lang="en-US" dirty="0"/>
              <a:t>Change configurations to save weights at lower iteration intervals</a:t>
            </a:r>
          </a:p>
        </p:txBody>
      </p:sp>
      <p:sp>
        <p:nvSpPr>
          <p:cNvPr id="3" name="Content Placeholder 2">
            <a:extLst>
              <a:ext uri="{FF2B5EF4-FFF2-40B4-BE49-F238E27FC236}">
                <a16:creationId xmlns:a16="http://schemas.microsoft.com/office/drawing/2014/main" xmlns="" id="{41665B65-EF39-4EC8-8ECA-B594565397D2}"/>
              </a:ext>
            </a:extLst>
          </p:cNvPr>
          <p:cNvSpPr>
            <a:spLocks noGrp="1"/>
          </p:cNvSpPr>
          <p:nvPr>
            <p:ph idx="1"/>
          </p:nvPr>
        </p:nvSpPr>
        <p:spPr/>
        <p:txBody>
          <a:bodyPr/>
          <a:lstStyle/>
          <a:p>
            <a:r>
              <a:rPr lang="en-US" dirty="0"/>
              <a:t>To save your weights at lower iteration intervals,</a:t>
            </a:r>
          </a:p>
          <a:p>
            <a:r>
              <a:rPr lang="en-US" dirty="0"/>
              <a:t>1.) Open	       under                 directory in the Darknet directory with a text editor.</a:t>
            </a:r>
          </a:p>
          <a:p>
            <a:r>
              <a:rPr lang="en-US" dirty="0"/>
              <a:t>2.) edit line 138 to describe when you would like your weight to be saved.</a:t>
            </a:r>
            <a:br>
              <a:rPr lang="en-US" dirty="0"/>
            </a:br>
            <a:endParaRPr lang="en-US" dirty="0"/>
          </a:p>
          <a:p>
            <a:endParaRPr lang="en-US" dirty="0"/>
          </a:p>
          <a:p>
            <a:endParaRPr lang="en-US" dirty="0"/>
          </a:p>
          <a:p>
            <a:r>
              <a:rPr lang="en-US" dirty="0"/>
              <a:t>3.) Finally, save the file and run 	</a:t>
            </a:r>
          </a:p>
        </p:txBody>
      </p:sp>
      <p:pic>
        <p:nvPicPr>
          <p:cNvPr id="4" name="Picture 3">
            <a:extLst>
              <a:ext uri="{FF2B5EF4-FFF2-40B4-BE49-F238E27FC236}">
                <a16:creationId xmlns:a16="http://schemas.microsoft.com/office/drawing/2014/main" xmlns="" id="{EF10AA8F-C1BF-453C-B13D-B580BD7BA693}"/>
              </a:ext>
            </a:extLst>
          </p:cNvPr>
          <p:cNvPicPr>
            <a:picLocks noChangeAspect="1"/>
          </p:cNvPicPr>
          <p:nvPr/>
        </p:nvPicPr>
        <p:blipFill>
          <a:blip r:embed="rId2"/>
          <a:stretch>
            <a:fillRect/>
          </a:stretch>
        </p:blipFill>
        <p:spPr>
          <a:xfrm>
            <a:off x="2186500" y="2371023"/>
            <a:ext cx="1034516" cy="219074"/>
          </a:xfrm>
          <a:prstGeom prst="rect">
            <a:avLst/>
          </a:prstGeom>
        </p:spPr>
      </p:pic>
      <p:pic>
        <p:nvPicPr>
          <p:cNvPr id="5" name="Picture 4">
            <a:extLst>
              <a:ext uri="{FF2B5EF4-FFF2-40B4-BE49-F238E27FC236}">
                <a16:creationId xmlns:a16="http://schemas.microsoft.com/office/drawing/2014/main" xmlns="" id="{4296C166-2F66-4AA4-9477-10E21ADA9D25}"/>
              </a:ext>
            </a:extLst>
          </p:cNvPr>
          <p:cNvPicPr>
            <a:picLocks noChangeAspect="1"/>
          </p:cNvPicPr>
          <p:nvPr/>
        </p:nvPicPr>
        <p:blipFill>
          <a:blip r:embed="rId3"/>
          <a:stretch>
            <a:fillRect/>
          </a:stretch>
        </p:blipFill>
        <p:spPr>
          <a:xfrm>
            <a:off x="4041860" y="2371022"/>
            <a:ext cx="830179" cy="219075"/>
          </a:xfrm>
          <a:prstGeom prst="rect">
            <a:avLst/>
          </a:prstGeom>
        </p:spPr>
      </p:pic>
      <p:pic>
        <p:nvPicPr>
          <p:cNvPr id="6" name="Picture 5">
            <a:extLst>
              <a:ext uri="{FF2B5EF4-FFF2-40B4-BE49-F238E27FC236}">
                <a16:creationId xmlns:a16="http://schemas.microsoft.com/office/drawing/2014/main" xmlns="" id="{20E17390-3D5E-4F88-8C57-6A0CEBBCDFE2}"/>
              </a:ext>
            </a:extLst>
          </p:cNvPr>
          <p:cNvPicPr>
            <a:picLocks noChangeAspect="1"/>
          </p:cNvPicPr>
          <p:nvPr/>
        </p:nvPicPr>
        <p:blipFill>
          <a:blip r:embed="rId4"/>
          <a:stretch>
            <a:fillRect/>
          </a:stretch>
        </p:blipFill>
        <p:spPr>
          <a:xfrm>
            <a:off x="1762275" y="3209925"/>
            <a:ext cx="3838575" cy="219075"/>
          </a:xfrm>
          <a:prstGeom prst="rect">
            <a:avLst/>
          </a:prstGeom>
        </p:spPr>
      </p:pic>
      <p:pic>
        <p:nvPicPr>
          <p:cNvPr id="7" name="Picture 6">
            <a:extLst>
              <a:ext uri="{FF2B5EF4-FFF2-40B4-BE49-F238E27FC236}">
                <a16:creationId xmlns:a16="http://schemas.microsoft.com/office/drawing/2014/main" xmlns="" id="{96295AA2-7B14-48D9-80C4-078AF3F0C10B}"/>
              </a:ext>
            </a:extLst>
          </p:cNvPr>
          <p:cNvPicPr>
            <a:picLocks noChangeAspect="1"/>
          </p:cNvPicPr>
          <p:nvPr/>
        </p:nvPicPr>
        <p:blipFill>
          <a:blip r:embed="rId5"/>
          <a:stretch>
            <a:fillRect/>
          </a:stretch>
        </p:blipFill>
        <p:spPr>
          <a:xfrm>
            <a:off x="1762275" y="4066098"/>
            <a:ext cx="3876675" cy="190500"/>
          </a:xfrm>
          <a:prstGeom prst="rect">
            <a:avLst/>
          </a:prstGeom>
        </p:spPr>
      </p:pic>
      <p:sp>
        <p:nvSpPr>
          <p:cNvPr id="8" name="Arrow: Down 7">
            <a:extLst>
              <a:ext uri="{FF2B5EF4-FFF2-40B4-BE49-F238E27FC236}">
                <a16:creationId xmlns:a16="http://schemas.microsoft.com/office/drawing/2014/main" xmlns="" id="{55BFD064-0FA5-46C9-B87B-E3DA67A3FDDE}"/>
              </a:ext>
            </a:extLst>
          </p:cNvPr>
          <p:cNvSpPr/>
          <p:nvPr/>
        </p:nvSpPr>
        <p:spPr>
          <a:xfrm>
            <a:off x="3062831" y="3587529"/>
            <a:ext cx="173057" cy="32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AC32BC44-6384-4577-B17E-00BBC9BEABC9}"/>
              </a:ext>
            </a:extLst>
          </p:cNvPr>
          <p:cNvSpPr/>
          <p:nvPr/>
        </p:nvSpPr>
        <p:spPr>
          <a:xfrm>
            <a:off x="1789968" y="3019994"/>
            <a:ext cx="1245170" cy="6161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EA797E12-3366-406F-9C47-BF2CB4A48879}"/>
              </a:ext>
            </a:extLst>
          </p:cNvPr>
          <p:cNvSpPr/>
          <p:nvPr/>
        </p:nvSpPr>
        <p:spPr>
          <a:xfrm>
            <a:off x="1789968" y="3857414"/>
            <a:ext cx="1245170" cy="6161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3A031CB8-B51E-4ED6-8721-3F6A3409F6E8}"/>
              </a:ext>
            </a:extLst>
          </p:cNvPr>
          <p:cNvPicPr>
            <a:picLocks noChangeAspect="1"/>
          </p:cNvPicPr>
          <p:nvPr/>
        </p:nvPicPr>
        <p:blipFill>
          <a:blip r:embed="rId6"/>
          <a:stretch>
            <a:fillRect/>
          </a:stretch>
        </p:blipFill>
        <p:spPr>
          <a:xfrm>
            <a:off x="4456949" y="4396380"/>
            <a:ext cx="720139" cy="396811"/>
          </a:xfrm>
          <a:prstGeom prst="rect">
            <a:avLst/>
          </a:prstGeom>
        </p:spPr>
      </p:pic>
    </p:spTree>
    <p:extLst>
      <p:ext uri="{BB962C8B-B14F-4D97-AF65-F5344CB8AC3E}">
        <p14:creationId xmlns:p14="http://schemas.microsoft.com/office/powerpoint/2010/main" val="4054048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414174-87B7-4D1F-9EF7-86C167AD13FD}"/>
              </a:ext>
            </a:extLst>
          </p:cNvPr>
          <p:cNvSpPr>
            <a:spLocks noGrp="1"/>
          </p:cNvSpPr>
          <p:nvPr>
            <p:ph type="title"/>
          </p:nvPr>
        </p:nvSpPr>
        <p:spPr/>
        <p:txBody>
          <a:bodyPr/>
          <a:lstStyle/>
          <a:p>
            <a:r>
              <a:rPr lang="en-US" b="1" dirty="0"/>
              <a:t>Train models</a:t>
            </a:r>
            <a:endParaRPr lang="en-US" dirty="0"/>
          </a:p>
        </p:txBody>
      </p:sp>
      <p:sp>
        <p:nvSpPr>
          <p:cNvPr id="3" name="Content Placeholder 2">
            <a:extLst>
              <a:ext uri="{FF2B5EF4-FFF2-40B4-BE49-F238E27FC236}">
                <a16:creationId xmlns:a16="http://schemas.microsoft.com/office/drawing/2014/main" xmlns="" id="{411D649F-1008-4987-8611-76C3E7FFE426}"/>
              </a:ext>
            </a:extLst>
          </p:cNvPr>
          <p:cNvSpPr>
            <a:spLocks noGrp="1"/>
          </p:cNvSpPr>
          <p:nvPr>
            <p:ph idx="1"/>
          </p:nvPr>
        </p:nvSpPr>
        <p:spPr/>
        <p:txBody>
          <a:bodyPr/>
          <a:lstStyle/>
          <a:p>
            <a:r>
              <a:rPr lang="en-US" dirty="0"/>
              <a:t>To start training, open Terminal the directory of Darknet and run:</a:t>
            </a:r>
          </a:p>
        </p:txBody>
      </p:sp>
      <p:pic>
        <p:nvPicPr>
          <p:cNvPr id="4" name="Picture 3">
            <a:extLst>
              <a:ext uri="{FF2B5EF4-FFF2-40B4-BE49-F238E27FC236}">
                <a16:creationId xmlns:a16="http://schemas.microsoft.com/office/drawing/2014/main" xmlns="" id="{191DDE77-9269-4AAC-A6BA-BE466301578C}"/>
              </a:ext>
            </a:extLst>
          </p:cNvPr>
          <p:cNvPicPr>
            <a:picLocks noChangeAspect="1"/>
          </p:cNvPicPr>
          <p:nvPr/>
        </p:nvPicPr>
        <p:blipFill>
          <a:blip r:embed="rId2"/>
          <a:stretch>
            <a:fillRect/>
          </a:stretch>
        </p:blipFill>
        <p:spPr>
          <a:xfrm>
            <a:off x="1097280" y="2365804"/>
            <a:ext cx="6477000" cy="495300"/>
          </a:xfrm>
          <a:prstGeom prst="rect">
            <a:avLst/>
          </a:prstGeom>
        </p:spPr>
      </p:pic>
    </p:spTree>
    <p:extLst>
      <p:ext uri="{BB962C8B-B14F-4D97-AF65-F5344CB8AC3E}">
        <p14:creationId xmlns:p14="http://schemas.microsoft.com/office/powerpoint/2010/main" val="8614513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B97D27-26C9-4821-8AEF-04A0ED5B1541}"/>
              </a:ext>
            </a:extLst>
          </p:cNvPr>
          <p:cNvSpPr>
            <a:spLocks noGrp="1"/>
          </p:cNvSpPr>
          <p:nvPr>
            <p:ph type="title"/>
          </p:nvPr>
        </p:nvSpPr>
        <p:spPr/>
        <p:txBody>
          <a:bodyPr/>
          <a:lstStyle/>
          <a:p>
            <a:r>
              <a:rPr lang="en-US" b="1" dirty="0"/>
              <a:t>Waiting</a:t>
            </a:r>
            <a:endParaRPr lang="en-US" dirty="0"/>
          </a:p>
        </p:txBody>
      </p:sp>
      <p:pic>
        <p:nvPicPr>
          <p:cNvPr id="4" name="Content Placeholder 3">
            <a:extLst>
              <a:ext uri="{FF2B5EF4-FFF2-40B4-BE49-F238E27FC236}">
                <a16:creationId xmlns:a16="http://schemas.microsoft.com/office/drawing/2014/main" xmlns="" id="{763BD7EE-D318-49C3-B429-7371AF4B59E9}"/>
              </a:ext>
            </a:extLst>
          </p:cNvPr>
          <p:cNvPicPr>
            <a:picLocks noGrp="1" noChangeAspect="1"/>
          </p:cNvPicPr>
          <p:nvPr>
            <p:ph idx="1"/>
          </p:nvPr>
        </p:nvPicPr>
        <p:blipFill>
          <a:blip r:embed="rId2"/>
          <a:stretch>
            <a:fillRect/>
          </a:stretch>
        </p:blipFill>
        <p:spPr>
          <a:xfrm>
            <a:off x="1188842" y="2070786"/>
            <a:ext cx="9814315" cy="929589"/>
          </a:xfrm>
          <a:prstGeom prst="rect">
            <a:avLst/>
          </a:prstGeom>
        </p:spPr>
      </p:pic>
    </p:spTree>
    <p:extLst>
      <p:ext uri="{BB962C8B-B14F-4D97-AF65-F5344CB8AC3E}">
        <p14:creationId xmlns:p14="http://schemas.microsoft.com/office/powerpoint/2010/main" val="17565733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dirty="0"/>
              <a:t>End of </a:t>
            </a:r>
            <a:r>
              <a:rPr lang="en-MY"/>
              <a:t>DAY 2</a:t>
            </a:r>
            <a:endParaRPr lang="en-MY" dirty="0"/>
          </a:p>
        </p:txBody>
      </p:sp>
      <p:sp>
        <p:nvSpPr>
          <p:cNvPr id="5" name="Text Placeholder 4"/>
          <p:cNvSpPr>
            <a:spLocks noGrp="1"/>
          </p:cNvSpPr>
          <p:nvPr>
            <p:ph type="body" idx="1"/>
          </p:nvPr>
        </p:nvSpPr>
        <p:spPr/>
        <p:txBody>
          <a:bodyPr/>
          <a:lstStyle/>
          <a:p>
            <a:r>
              <a:rPr lang="en-MY" dirty="0"/>
              <a:t>See you tomorrow</a:t>
            </a:r>
          </a:p>
        </p:txBody>
      </p:sp>
    </p:spTree>
    <p:extLst>
      <p:ext uri="{BB962C8B-B14F-4D97-AF65-F5344CB8AC3E}">
        <p14:creationId xmlns:p14="http://schemas.microsoft.com/office/powerpoint/2010/main" val="2195836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txBox="1">
            <a:spLocks/>
          </p:cNvSpPr>
          <p:nvPr/>
        </p:nvSpPr>
        <p:spPr bwMode="auto">
          <a:xfrm>
            <a:off x="2772832" y="652273"/>
            <a:ext cx="7482078" cy="923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lang="en-US" sz="3000" b="0" cap="none" baseline="0" dirty="0">
                <a:solidFill>
                  <a:srgbClr val="333333"/>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400" b="1">
                <a:solidFill>
                  <a:srgbClr val="73B900"/>
                </a:solidFill>
                <a:latin typeface="Arial" charset="0"/>
              </a:defRPr>
            </a:lvl2pPr>
            <a:lvl3pPr algn="l" rtl="0" fontAlgn="base">
              <a:spcBef>
                <a:spcPct val="0"/>
              </a:spcBef>
              <a:spcAft>
                <a:spcPct val="0"/>
              </a:spcAft>
              <a:defRPr sz="2400" b="1">
                <a:solidFill>
                  <a:srgbClr val="73B900"/>
                </a:solidFill>
                <a:latin typeface="Arial" charset="0"/>
              </a:defRPr>
            </a:lvl3pPr>
            <a:lvl4pPr algn="l" rtl="0" fontAlgn="base">
              <a:spcBef>
                <a:spcPct val="0"/>
              </a:spcBef>
              <a:spcAft>
                <a:spcPct val="0"/>
              </a:spcAft>
              <a:defRPr sz="2400" b="1">
                <a:solidFill>
                  <a:srgbClr val="73B900"/>
                </a:solidFill>
                <a:latin typeface="Arial" charset="0"/>
              </a:defRPr>
            </a:lvl4pPr>
            <a:lvl5pPr algn="l" rtl="0" fontAlgn="base">
              <a:spcBef>
                <a:spcPct val="0"/>
              </a:spcBef>
              <a:spcAft>
                <a:spcPct val="0"/>
              </a:spcAft>
              <a:defRPr sz="2400" b="1">
                <a:solidFill>
                  <a:srgbClr val="73B900"/>
                </a:solidFill>
                <a:latin typeface="Arial" charset="0"/>
              </a:defRPr>
            </a:lvl5pPr>
            <a:lvl6pPr marL="342887" algn="l" rtl="0" eaLnBrk="1" fontAlgn="base" hangingPunct="1">
              <a:spcBef>
                <a:spcPct val="0"/>
              </a:spcBef>
              <a:spcAft>
                <a:spcPct val="0"/>
              </a:spcAft>
              <a:defRPr sz="2400" b="1">
                <a:solidFill>
                  <a:srgbClr val="73B900"/>
                </a:solidFill>
                <a:latin typeface="Arial" charset="0"/>
              </a:defRPr>
            </a:lvl6pPr>
            <a:lvl7pPr marL="685773" algn="l" rtl="0" eaLnBrk="1" fontAlgn="base" hangingPunct="1">
              <a:spcBef>
                <a:spcPct val="0"/>
              </a:spcBef>
              <a:spcAft>
                <a:spcPct val="0"/>
              </a:spcAft>
              <a:defRPr sz="2400" b="1">
                <a:solidFill>
                  <a:srgbClr val="73B900"/>
                </a:solidFill>
                <a:latin typeface="Arial" charset="0"/>
              </a:defRPr>
            </a:lvl7pPr>
            <a:lvl8pPr marL="1028659" algn="l" rtl="0" eaLnBrk="1" fontAlgn="base" hangingPunct="1">
              <a:spcBef>
                <a:spcPct val="0"/>
              </a:spcBef>
              <a:spcAft>
                <a:spcPct val="0"/>
              </a:spcAft>
              <a:defRPr sz="2400" b="1">
                <a:solidFill>
                  <a:srgbClr val="73B900"/>
                </a:solidFill>
                <a:latin typeface="Arial" charset="0"/>
              </a:defRPr>
            </a:lvl8pPr>
            <a:lvl9pPr marL="1371545" algn="l" rtl="0" eaLnBrk="1" fontAlgn="base" hangingPunct="1">
              <a:spcBef>
                <a:spcPct val="0"/>
              </a:spcBef>
              <a:spcAft>
                <a:spcPct val="0"/>
              </a:spcAft>
              <a:defRPr sz="2400" b="1">
                <a:solidFill>
                  <a:srgbClr val="73B900"/>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t/>
            </a:r>
            <a:b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br>
            <a:r>
              <a:rPr kumimoji="0" lang="en-MY" sz="3000" b="0" i="0" u="none" strike="noStrike" kern="0" cap="none" spc="0" normalizeH="0" baseline="0" noProof="0" smtClean="0">
                <a:ln>
                  <a:noFill/>
                </a:ln>
                <a:solidFill>
                  <a:srgbClr val="333333"/>
                </a:solidFill>
                <a:effectLst/>
                <a:uLnTx/>
                <a:uFillTx/>
                <a:latin typeface="Arial" panose="020B0604020202020204" pitchFamily="34" charset="0"/>
                <a:ea typeface="+mj-ea"/>
                <a:cs typeface="Arial" panose="020B0604020202020204" pitchFamily="34" charset="0"/>
              </a:rPr>
              <a:t>Robotics Teaching Kit Modules                          </a:t>
            </a:r>
            <a:endParaRPr kumimoji="0" lang="en-MY" sz="3000" b="0" i="0" u="none" strike="noStrike" kern="0" cap="none" spc="0" normalizeH="0" baseline="0" noProof="0" dirty="0">
              <a:ln>
                <a:noFill/>
              </a:ln>
              <a:solidFill>
                <a:srgbClr val="333333"/>
              </a:solidFill>
              <a:effectLst/>
              <a:uLnTx/>
              <a:uFillTx/>
              <a:latin typeface="Arial" panose="020B0604020202020204" pitchFamily="34" charset="0"/>
              <a:ea typeface="+mj-ea"/>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842912353"/>
              </p:ext>
            </p:extLst>
          </p:nvPr>
        </p:nvGraphicFramePr>
        <p:xfrm>
          <a:off x="2835918" y="1724263"/>
          <a:ext cx="7306056" cy="4120674"/>
        </p:xfrm>
        <a:graphic>
          <a:graphicData uri="http://schemas.openxmlformats.org/drawingml/2006/table">
            <a:tbl>
              <a:tblPr firstRow="1" bandRow="1"/>
              <a:tblGrid>
                <a:gridCol w="2642616">
                  <a:extLst>
                    <a:ext uri="{9D8B030D-6E8A-4147-A177-3AD203B41FA5}">
                      <a16:colId xmlns="" xmlns:a16="http://schemas.microsoft.com/office/drawing/2014/main" val="20000"/>
                    </a:ext>
                  </a:extLst>
                </a:gridCol>
                <a:gridCol w="4663440">
                  <a:extLst>
                    <a:ext uri="{9D8B030D-6E8A-4147-A177-3AD203B41FA5}">
                      <a16:colId xmlns="" xmlns:a16="http://schemas.microsoft.com/office/drawing/2014/main" val="20001"/>
                    </a:ext>
                  </a:extLst>
                </a:gridCol>
              </a:tblGrid>
              <a:tr h="675123">
                <a:tc>
                  <a:txBody>
                    <a:bodyPr/>
                    <a:lstStyle>
                      <a:lvl1pPr marL="0" algn="l" defTabSz="914400" rtl="0" eaLnBrk="1" latinLnBrk="0" hangingPunct="1">
                        <a:defRPr sz="1800" b="1" kern="1200">
                          <a:solidFill>
                            <a:schemeClr val="lt1"/>
                          </a:solidFill>
                          <a:latin typeface="Trebuchet MS"/>
                        </a:defRPr>
                      </a:lvl1pPr>
                      <a:lvl2pPr marL="457200" algn="l" defTabSz="914400" rtl="0" eaLnBrk="1" latinLnBrk="0" hangingPunct="1">
                        <a:defRPr sz="1800" b="1" kern="1200">
                          <a:solidFill>
                            <a:schemeClr val="lt1"/>
                          </a:solidFill>
                          <a:latin typeface="Trebuchet MS"/>
                        </a:defRPr>
                      </a:lvl2pPr>
                      <a:lvl3pPr marL="914400" algn="l" defTabSz="914400" rtl="0" eaLnBrk="1" latinLnBrk="0" hangingPunct="1">
                        <a:defRPr sz="1800" b="1" kern="1200">
                          <a:solidFill>
                            <a:schemeClr val="lt1"/>
                          </a:solidFill>
                          <a:latin typeface="Trebuchet MS"/>
                        </a:defRPr>
                      </a:lvl3pPr>
                      <a:lvl4pPr marL="1371600" algn="l" defTabSz="914400" rtl="0" eaLnBrk="1" latinLnBrk="0" hangingPunct="1">
                        <a:defRPr sz="1800" b="1" kern="1200">
                          <a:solidFill>
                            <a:schemeClr val="lt1"/>
                          </a:solidFill>
                          <a:latin typeface="Trebuchet MS"/>
                        </a:defRPr>
                      </a:lvl4pPr>
                      <a:lvl5pPr marL="1828800" algn="l" defTabSz="914400" rtl="0" eaLnBrk="1" latinLnBrk="0" hangingPunct="1">
                        <a:defRPr sz="1800" b="1" kern="1200">
                          <a:solidFill>
                            <a:schemeClr val="lt1"/>
                          </a:solidFill>
                          <a:latin typeface="Trebuchet MS"/>
                        </a:defRPr>
                      </a:lvl5pPr>
                      <a:lvl6pPr marL="2286000" algn="l" defTabSz="914400" rtl="0" eaLnBrk="1" latinLnBrk="0" hangingPunct="1">
                        <a:defRPr sz="1800" b="1" kern="1200">
                          <a:solidFill>
                            <a:schemeClr val="lt1"/>
                          </a:solidFill>
                          <a:latin typeface="Trebuchet MS"/>
                        </a:defRPr>
                      </a:lvl6pPr>
                      <a:lvl7pPr marL="2743200" algn="l" defTabSz="914400" rtl="0" eaLnBrk="1" latinLnBrk="0" hangingPunct="1">
                        <a:defRPr sz="1800" b="1" kern="1200">
                          <a:solidFill>
                            <a:schemeClr val="lt1"/>
                          </a:solidFill>
                          <a:latin typeface="Trebuchet MS"/>
                        </a:defRPr>
                      </a:lvl7pPr>
                      <a:lvl8pPr marL="3200400" algn="l" defTabSz="914400" rtl="0" eaLnBrk="1" latinLnBrk="0" hangingPunct="1">
                        <a:defRPr sz="1800" b="1" kern="1200">
                          <a:solidFill>
                            <a:schemeClr val="lt1"/>
                          </a:solidFill>
                          <a:latin typeface="Trebuchet MS"/>
                        </a:defRPr>
                      </a:lvl8pPr>
                      <a:lvl9pPr marL="3657600" algn="l" defTabSz="914400" rtl="0" eaLnBrk="1" latinLnBrk="0" hangingPunct="1">
                        <a:defRPr sz="1800" b="1" kern="1200">
                          <a:solidFill>
                            <a:schemeClr val="lt1"/>
                          </a:solidFill>
                          <a:latin typeface="Trebuchet MS"/>
                        </a:defRPr>
                      </a:lvl9pPr>
                    </a:lstStyle>
                    <a:p>
                      <a:pPr marL="0" marR="0" indent="0" algn="l" defTabSz="571455"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Arial" panose="020B0604020202020204" pitchFamily="34" charset="0"/>
                          <a:ea typeface="+mn-ea"/>
                          <a:cs typeface="Arial" panose="020B0604020202020204" pitchFamily="34" charset="0"/>
                        </a:rPr>
                        <a:t>Module 5</a:t>
                      </a:r>
                    </a:p>
                    <a:p>
                      <a:pPr marL="0" marR="0" indent="0" algn="l" defTabSz="571455"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Arial" panose="020B0604020202020204" pitchFamily="34" charset="0"/>
                          <a:ea typeface="+mn-ea"/>
                          <a:cs typeface="Arial" panose="020B0604020202020204" pitchFamily="34" charset="0"/>
                        </a:rPr>
                        <a:t>Dead</a:t>
                      </a:r>
                      <a:r>
                        <a:rPr lang="en-US" sz="1400" b="0" kern="1200" baseline="0" dirty="0" smtClean="0">
                          <a:solidFill>
                            <a:schemeClr val="tx1"/>
                          </a:solidFill>
                          <a:latin typeface="Arial" panose="020B0604020202020204" pitchFamily="34" charset="0"/>
                          <a:ea typeface="+mn-ea"/>
                          <a:cs typeface="Arial" panose="020B0604020202020204" pitchFamily="34" charset="0"/>
                        </a:rPr>
                        <a:t> Reckoning</a:t>
                      </a:r>
                      <a:endParaRPr lang="en-US" sz="1400" b="0" kern="1200" dirty="0" smtClean="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Trebuchet MS"/>
                        </a:defRPr>
                      </a:lvl1pPr>
                      <a:lvl2pPr marL="457200" algn="l" defTabSz="914400" rtl="0" eaLnBrk="1" latinLnBrk="0" hangingPunct="1">
                        <a:defRPr sz="1800" b="1" kern="1200">
                          <a:solidFill>
                            <a:schemeClr val="lt1"/>
                          </a:solidFill>
                          <a:latin typeface="Trebuchet MS"/>
                        </a:defRPr>
                      </a:lvl2pPr>
                      <a:lvl3pPr marL="914400" algn="l" defTabSz="914400" rtl="0" eaLnBrk="1" latinLnBrk="0" hangingPunct="1">
                        <a:defRPr sz="1800" b="1" kern="1200">
                          <a:solidFill>
                            <a:schemeClr val="lt1"/>
                          </a:solidFill>
                          <a:latin typeface="Trebuchet MS"/>
                        </a:defRPr>
                      </a:lvl3pPr>
                      <a:lvl4pPr marL="1371600" algn="l" defTabSz="914400" rtl="0" eaLnBrk="1" latinLnBrk="0" hangingPunct="1">
                        <a:defRPr sz="1800" b="1" kern="1200">
                          <a:solidFill>
                            <a:schemeClr val="lt1"/>
                          </a:solidFill>
                          <a:latin typeface="Trebuchet MS"/>
                        </a:defRPr>
                      </a:lvl4pPr>
                      <a:lvl5pPr marL="1828800" algn="l" defTabSz="914400" rtl="0" eaLnBrk="1" latinLnBrk="0" hangingPunct="1">
                        <a:defRPr sz="1800" b="1" kern="1200">
                          <a:solidFill>
                            <a:schemeClr val="lt1"/>
                          </a:solidFill>
                          <a:latin typeface="Trebuchet MS"/>
                        </a:defRPr>
                      </a:lvl5pPr>
                      <a:lvl6pPr marL="2286000" algn="l" defTabSz="914400" rtl="0" eaLnBrk="1" latinLnBrk="0" hangingPunct="1">
                        <a:defRPr sz="1800" b="1" kern="1200">
                          <a:solidFill>
                            <a:schemeClr val="lt1"/>
                          </a:solidFill>
                          <a:latin typeface="Trebuchet MS"/>
                        </a:defRPr>
                      </a:lvl6pPr>
                      <a:lvl7pPr marL="2743200" algn="l" defTabSz="914400" rtl="0" eaLnBrk="1" latinLnBrk="0" hangingPunct="1">
                        <a:defRPr sz="1800" b="1" kern="1200">
                          <a:solidFill>
                            <a:schemeClr val="lt1"/>
                          </a:solidFill>
                          <a:latin typeface="Trebuchet MS"/>
                        </a:defRPr>
                      </a:lvl7pPr>
                      <a:lvl8pPr marL="3200400" algn="l" defTabSz="914400" rtl="0" eaLnBrk="1" latinLnBrk="0" hangingPunct="1">
                        <a:defRPr sz="1800" b="1" kern="1200">
                          <a:solidFill>
                            <a:schemeClr val="lt1"/>
                          </a:solidFill>
                          <a:latin typeface="Trebuchet MS"/>
                        </a:defRPr>
                      </a:lvl8pPr>
                      <a:lvl9pPr marL="3657600" algn="l" defTabSz="914400" rtl="0" eaLnBrk="1" latinLnBrk="0" hangingPunct="1">
                        <a:defRPr sz="1800" b="1" kern="1200">
                          <a:solidFill>
                            <a:schemeClr val="lt1"/>
                          </a:solidFill>
                          <a:latin typeface="Trebuchet MS"/>
                        </a:defRPr>
                      </a:lvl9pPr>
                    </a:lstStyle>
                    <a:p>
                      <a:pPr marL="171450" indent="-171450" algn="l">
                        <a:lnSpc>
                          <a:spcPct val="90000"/>
                        </a:lnSpc>
                        <a:buFont typeface="Arial" panose="020B0604020202020204" pitchFamily="34" charset="0"/>
                        <a:buChar char="•"/>
                      </a:pPr>
                      <a:r>
                        <a:rPr lang="en-US" sz="1200" b="0" dirty="0" smtClean="0">
                          <a:solidFill>
                            <a:srgbClr val="333333"/>
                          </a:solidFill>
                          <a:latin typeface="Arial" panose="020B0604020202020204" pitchFamily="34" charset="0"/>
                          <a:cs typeface="Arial" panose="020B0604020202020204" pitchFamily="34" charset="0"/>
                        </a:rPr>
                        <a:t>Introduction to Dead Reckoning</a:t>
                      </a:r>
                    </a:p>
                    <a:p>
                      <a:pPr marL="171450" indent="-171450" algn="l">
                        <a:lnSpc>
                          <a:spcPct val="90000"/>
                        </a:lnSpc>
                        <a:buFont typeface="Arial" panose="020B0604020202020204" pitchFamily="34" charset="0"/>
                        <a:buChar char="•"/>
                      </a:pPr>
                      <a:r>
                        <a:rPr lang="en-US" sz="1200" b="0" dirty="0" smtClean="0">
                          <a:solidFill>
                            <a:srgbClr val="333333"/>
                          </a:solidFill>
                          <a:latin typeface="Arial" panose="020B0604020202020204" pitchFamily="34" charset="0"/>
                          <a:cs typeface="Arial" panose="020B0604020202020204" pitchFamily="34" charset="0"/>
                        </a:rPr>
                        <a:t>Calculating</a:t>
                      </a:r>
                      <a:r>
                        <a:rPr lang="en-US" sz="1200" b="0" baseline="0" dirty="0" smtClean="0">
                          <a:solidFill>
                            <a:srgbClr val="333333"/>
                          </a:solidFill>
                          <a:latin typeface="Arial" panose="020B0604020202020204" pitchFamily="34" charset="0"/>
                          <a:cs typeface="Arial" panose="020B0604020202020204" pitchFamily="34" charset="0"/>
                        </a:rPr>
                        <a:t> Positions</a:t>
                      </a:r>
                      <a:endParaRPr lang="en-US" sz="1200" b="0" dirty="0" smtClean="0">
                        <a:solidFill>
                          <a:srgbClr val="333333"/>
                        </a:solidFill>
                        <a:latin typeface="Arial" panose="020B0604020202020204" pitchFamily="34" charset="0"/>
                        <a:cs typeface="Arial" panose="020B0604020202020204" pitchFamily="34" charset="0"/>
                      </a:endParaRPr>
                    </a:p>
                    <a:p>
                      <a:pPr marL="171450" indent="-171450" algn="l">
                        <a:lnSpc>
                          <a:spcPct val="90000"/>
                        </a:lnSpc>
                        <a:buFont typeface="Arial" panose="020B0604020202020204" pitchFamily="34" charset="0"/>
                        <a:buChar char="•"/>
                      </a:pPr>
                      <a:r>
                        <a:rPr lang="en-US" sz="1200" b="0" dirty="0" smtClean="0">
                          <a:solidFill>
                            <a:srgbClr val="333333"/>
                          </a:solidFill>
                          <a:latin typeface="Arial" panose="020B0604020202020204" pitchFamily="34" charset="0"/>
                          <a:cs typeface="Arial" panose="020B0604020202020204" pitchFamily="34" charset="0"/>
                        </a:rPr>
                        <a:t>Sensor Fusion and </a:t>
                      </a:r>
                      <a:r>
                        <a:rPr lang="en-US" sz="1200" b="0" dirty="0" err="1" smtClean="0">
                          <a:solidFill>
                            <a:srgbClr val="333333"/>
                          </a:solidFill>
                          <a:latin typeface="Arial" panose="020B0604020202020204" pitchFamily="34" charset="0"/>
                          <a:cs typeface="Arial" panose="020B0604020202020204" pitchFamily="34" charset="0"/>
                        </a:rPr>
                        <a:t>Kalman</a:t>
                      </a:r>
                      <a:r>
                        <a:rPr lang="en-US" sz="1200" b="0" dirty="0" smtClean="0">
                          <a:solidFill>
                            <a:srgbClr val="333333"/>
                          </a:solidFill>
                          <a:latin typeface="Arial" panose="020B0604020202020204" pitchFamily="34" charset="0"/>
                          <a:cs typeface="Arial" panose="020B0604020202020204" pitchFamily="34" charset="0"/>
                        </a:rPr>
                        <a:t> Filters</a:t>
                      </a:r>
                    </a:p>
                  </a:txBody>
                  <a:tcPr marL="92333"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0001"/>
                  </a:ext>
                </a:extLst>
              </a:tr>
              <a:tr h="690942">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6</a:t>
                      </a:r>
                    </a:p>
                    <a:p>
                      <a:pPr algn="l"/>
                      <a:r>
                        <a:rPr lang="en-US" sz="1400" b="0" kern="1200" dirty="0" smtClean="0">
                          <a:solidFill>
                            <a:schemeClr val="tx1"/>
                          </a:solidFill>
                          <a:latin typeface="Arial" panose="020B0604020202020204" pitchFamily="34" charset="0"/>
                          <a:ea typeface="+mn-ea"/>
                          <a:cs typeface="Arial" panose="020B0604020202020204" pitchFamily="34" charset="0"/>
                        </a:rPr>
                        <a:t>Path Planning</a:t>
                      </a: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b="0" dirty="0" smtClean="0">
                          <a:solidFill>
                            <a:srgbClr val="333333"/>
                          </a:solidFill>
                          <a:latin typeface="Arial" panose="020B0604020202020204" pitchFamily="34" charset="0"/>
                          <a:cs typeface="Arial" panose="020B0604020202020204" pitchFamily="34" charset="0"/>
                        </a:rPr>
                        <a:t>Introduction to Path</a:t>
                      </a:r>
                      <a:r>
                        <a:rPr lang="en-US" sz="1200" b="0" baseline="0" dirty="0" smtClean="0">
                          <a:solidFill>
                            <a:srgbClr val="333333"/>
                          </a:solidFill>
                          <a:latin typeface="Arial" panose="020B0604020202020204" pitchFamily="34" charset="0"/>
                          <a:cs typeface="Arial" panose="020B0604020202020204" pitchFamily="34" charset="0"/>
                        </a:rPr>
                        <a:t> Planning</a:t>
                      </a:r>
                      <a:endParaRPr lang="en-US" sz="1200" b="0" dirty="0" smtClean="0">
                        <a:solidFill>
                          <a:srgbClr val="333333"/>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200" b="0" dirty="0" smtClean="0">
                          <a:solidFill>
                            <a:srgbClr val="333333"/>
                          </a:solidFill>
                          <a:latin typeface="Arial" panose="020B0604020202020204" pitchFamily="34" charset="0"/>
                          <a:cs typeface="Arial" panose="020B0604020202020204" pitchFamily="34" charset="0"/>
                        </a:rPr>
                        <a:t>A* Planning</a:t>
                      </a:r>
                    </a:p>
                  </a:txBody>
                  <a:tcPr marL="92333"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0002"/>
                  </a:ext>
                </a:extLst>
              </a:tr>
              <a:tr h="606601">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7</a:t>
                      </a:r>
                    </a:p>
                    <a:p>
                      <a:pPr algn="l"/>
                      <a:r>
                        <a:rPr lang="en-US" sz="1400" b="0" kern="1200" dirty="0" smtClean="0">
                          <a:solidFill>
                            <a:schemeClr val="tx1"/>
                          </a:solidFill>
                          <a:latin typeface="Arial" panose="020B0604020202020204" pitchFamily="34" charset="0"/>
                          <a:ea typeface="+mn-ea"/>
                          <a:cs typeface="Arial" panose="020B0604020202020204" pitchFamily="34" charset="0"/>
                        </a:rPr>
                        <a:t>Control</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Control Systems</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PID Control</a:t>
                      </a: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121030442"/>
                  </a:ext>
                </a:extLst>
              </a:tr>
              <a:tr h="583250">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8</a:t>
                      </a:r>
                    </a:p>
                    <a:p>
                      <a:pPr algn="l"/>
                      <a:r>
                        <a:rPr lang="en-US" sz="1400" b="0" kern="1200" dirty="0" smtClean="0">
                          <a:solidFill>
                            <a:schemeClr val="tx1"/>
                          </a:solidFill>
                          <a:latin typeface="Arial" panose="020B0604020202020204" pitchFamily="34" charset="0"/>
                          <a:ea typeface="+mn-ea"/>
                          <a:cs typeface="Arial" panose="020B0604020202020204" pitchFamily="34" charset="0"/>
                        </a:rPr>
                        <a:t>Robot</a:t>
                      </a:r>
                      <a:r>
                        <a:rPr lang="en-US" sz="1400" b="0" kern="1200" baseline="0" dirty="0" smtClean="0">
                          <a:solidFill>
                            <a:schemeClr val="tx1"/>
                          </a:solidFill>
                          <a:latin typeface="Arial" panose="020B0604020202020204" pitchFamily="34" charset="0"/>
                          <a:ea typeface="+mn-ea"/>
                          <a:cs typeface="Arial" panose="020B0604020202020204" pitchFamily="34" charset="0"/>
                        </a:rPr>
                        <a:t> Localization</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Robot Localization</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Localization with Particle</a:t>
                      </a:r>
                      <a:r>
                        <a:rPr lang="en-US" sz="1200" b="0" kern="1200" baseline="0" dirty="0" smtClean="0">
                          <a:solidFill>
                            <a:srgbClr val="333333"/>
                          </a:solidFill>
                          <a:latin typeface="Arial" panose="020B0604020202020204" pitchFamily="34" charset="0"/>
                          <a:ea typeface="+mn-ea"/>
                          <a:cs typeface="Arial" panose="020B0604020202020204" pitchFamily="34" charset="0"/>
                        </a:rPr>
                        <a:t> Filters</a:t>
                      </a:r>
                      <a:endParaRPr lang="en-US" sz="1200" b="0" kern="1200" dirty="0" smtClean="0">
                        <a:solidFill>
                          <a:srgbClr val="333333"/>
                        </a:solidFill>
                        <a:latin typeface="Arial" panose="020B0604020202020204" pitchFamily="34" charset="0"/>
                        <a:ea typeface="+mn-ea"/>
                        <a:cs typeface="Arial" panose="020B0604020202020204" pitchFamily="34" charset="0"/>
                      </a:endParaRP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3360025742"/>
                  </a:ext>
                </a:extLst>
              </a:tr>
              <a:tr h="559750">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9</a:t>
                      </a:r>
                    </a:p>
                    <a:p>
                      <a:pPr algn="l"/>
                      <a:r>
                        <a:rPr lang="en-US" sz="1400" b="0" kern="1200" dirty="0" smtClean="0">
                          <a:solidFill>
                            <a:schemeClr val="tx1"/>
                          </a:solidFill>
                          <a:latin typeface="Arial" panose="020B0604020202020204" pitchFamily="34" charset="0"/>
                          <a:ea typeface="+mn-ea"/>
                          <a:cs typeface="Arial" panose="020B0604020202020204" pitchFamily="34" charset="0"/>
                        </a:rPr>
                        <a:t>Mapping</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Introduction to Mapping</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SLAM</a:t>
                      </a: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tr>
              <a:tr h="1005008">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algn="l"/>
                      <a:r>
                        <a:rPr lang="en-US" sz="1400" b="0" kern="1200" dirty="0" smtClean="0">
                          <a:solidFill>
                            <a:schemeClr val="tx1"/>
                          </a:solidFill>
                          <a:latin typeface="Arial" panose="020B0604020202020204" pitchFamily="34" charset="0"/>
                          <a:ea typeface="+mn-ea"/>
                          <a:cs typeface="Arial" panose="020B0604020202020204" pitchFamily="34" charset="0"/>
                        </a:rPr>
                        <a:t>Module 10</a:t>
                      </a:r>
                    </a:p>
                    <a:p>
                      <a:pPr algn="l"/>
                      <a:r>
                        <a:rPr lang="en-US" sz="1400" b="0" kern="1200" dirty="0" smtClean="0">
                          <a:solidFill>
                            <a:schemeClr val="tx1"/>
                          </a:solidFill>
                          <a:latin typeface="Arial" panose="020B0604020202020204" pitchFamily="34" charset="0"/>
                          <a:ea typeface="+mn-ea"/>
                          <a:cs typeface="Arial" panose="020B0604020202020204" pitchFamily="34" charset="0"/>
                        </a:rPr>
                        <a:t>Final Project</a:t>
                      </a:r>
                      <a:endParaRPr lang="en-US" sz="1400" b="0" kern="1200" dirty="0">
                        <a:solidFill>
                          <a:schemeClr val="tx1"/>
                        </a:solidFill>
                        <a:latin typeface="Arial" panose="020B0604020202020204" pitchFamily="34" charset="0"/>
                        <a:ea typeface="+mn-ea"/>
                        <a:cs typeface="Arial" panose="020B0604020202020204" pitchFamily="34" charset="0"/>
                      </a:endParaRPr>
                    </a:p>
                  </a:txBody>
                  <a:tcPr marL="276995" marR="92333" marT="34624" marB="34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rebuchet MS"/>
                        </a:defRPr>
                      </a:lvl1pPr>
                      <a:lvl2pPr marL="457200" algn="l" defTabSz="914400" rtl="0" eaLnBrk="1" latinLnBrk="0" hangingPunct="1">
                        <a:defRPr sz="1800" kern="1200">
                          <a:solidFill>
                            <a:schemeClr val="dk1"/>
                          </a:solidFill>
                          <a:latin typeface="Trebuchet MS"/>
                        </a:defRPr>
                      </a:lvl2pPr>
                      <a:lvl3pPr marL="914400" algn="l" defTabSz="914400" rtl="0" eaLnBrk="1" latinLnBrk="0" hangingPunct="1">
                        <a:defRPr sz="1800" kern="1200">
                          <a:solidFill>
                            <a:schemeClr val="dk1"/>
                          </a:solidFill>
                          <a:latin typeface="Trebuchet MS"/>
                        </a:defRPr>
                      </a:lvl3pPr>
                      <a:lvl4pPr marL="1371600" algn="l" defTabSz="914400" rtl="0" eaLnBrk="1" latinLnBrk="0" hangingPunct="1">
                        <a:defRPr sz="1800" kern="1200">
                          <a:solidFill>
                            <a:schemeClr val="dk1"/>
                          </a:solidFill>
                          <a:latin typeface="Trebuchet MS"/>
                        </a:defRPr>
                      </a:lvl4pPr>
                      <a:lvl5pPr marL="1828800" algn="l" defTabSz="914400" rtl="0" eaLnBrk="1" latinLnBrk="0" hangingPunct="1">
                        <a:defRPr sz="1800" kern="1200">
                          <a:solidFill>
                            <a:schemeClr val="dk1"/>
                          </a:solidFill>
                          <a:latin typeface="Trebuchet MS"/>
                        </a:defRPr>
                      </a:lvl5pPr>
                      <a:lvl6pPr marL="2286000" algn="l" defTabSz="914400" rtl="0" eaLnBrk="1" latinLnBrk="0" hangingPunct="1">
                        <a:defRPr sz="1800" kern="1200">
                          <a:solidFill>
                            <a:schemeClr val="dk1"/>
                          </a:solidFill>
                          <a:latin typeface="Trebuchet MS"/>
                        </a:defRPr>
                      </a:lvl6pPr>
                      <a:lvl7pPr marL="2743200" algn="l" defTabSz="914400" rtl="0" eaLnBrk="1" latinLnBrk="0" hangingPunct="1">
                        <a:defRPr sz="1800" kern="1200">
                          <a:solidFill>
                            <a:schemeClr val="dk1"/>
                          </a:solidFill>
                          <a:latin typeface="Trebuchet MS"/>
                        </a:defRPr>
                      </a:lvl7pPr>
                      <a:lvl8pPr marL="3200400" algn="l" defTabSz="914400" rtl="0" eaLnBrk="1" latinLnBrk="0" hangingPunct="1">
                        <a:defRPr sz="1800" kern="1200">
                          <a:solidFill>
                            <a:schemeClr val="dk1"/>
                          </a:solidFill>
                          <a:latin typeface="Trebuchet MS"/>
                        </a:defRPr>
                      </a:lvl8pPr>
                      <a:lvl9pPr marL="3657600" algn="l" defTabSz="914400" rtl="0" eaLnBrk="1" latinLnBrk="0" hangingPunct="1">
                        <a:defRPr sz="1800" kern="1200">
                          <a:solidFill>
                            <a:schemeClr val="dk1"/>
                          </a:solidFill>
                          <a:latin typeface="Trebuchet MS"/>
                        </a:defRPr>
                      </a:lvl9pPr>
                    </a:lstStyle>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​Motivation</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​Harvester</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Robot Capture the Flag Game</a:t>
                      </a:r>
                    </a:p>
                    <a:p>
                      <a:pPr marL="227013" marR="0" indent="-171450">
                        <a:lnSpc>
                          <a:spcPct val="115000"/>
                        </a:lnSpc>
                        <a:spcBef>
                          <a:spcPts val="0"/>
                        </a:spcBef>
                        <a:spcAft>
                          <a:spcPts val="0"/>
                        </a:spcAft>
                        <a:buFont typeface="Arial" panose="020B0604020202020204" pitchFamily="34" charset="0"/>
                        <a:buChar char="•"/>
                      </a:pPr>
                      <a:r>
                        <a:rPr lang="en-US" sz="1200" b="0" kern="1200" dirty="0" smtClean="0">
                          <a:solidFill>
                            <a:srgbClr val="333333"/>
                          </a:solidFill>
                          <a:latin typeface="Arial" panose="020B0604020202020204" pitchFamily="34" charset="0"/>
                          <a:ea typeface="+mn-ea"/>
                          <a:cs typeface="Arial" panose="020B0604020202020204" pitchFamily="34" charset="0"/>
                        </a:rPr>
                        <a:t>Color</a:t>
                      </a:r>
                      <a:r>
                        <a:rPr lang="en-US" sz="1200" b="0" kern="1200" baseline="0" dirty="0" smtClean="0">
                          <a:solidFill>
                            <a:srgbClr val="333333"/>
                          </a:solidFill>
                          <a:latin typeface="Arial" panose="020B0604020202020204" pitchFamily="34" charset="0"/>
                          <a:ea typeface="+mn-ea"/>
                          <a:cs typeface="Arial" panose="020B0604020202020204" pitchFamily="34" charset="0"/>
                        </a:rPr>
                        <a:t> Follower</a:t>
                      </a:r>
                    </a:p>
                  </a:txBody>
                  <a:tcPr marL="15240" marR="15240" marT="11430" marB="11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C5C5">
                        <a:alpha val="34902"/>
                      </a:srgbClr>
                    </a:solidFill>
                  </a:tcPr>
                </a:tc>
                <a:extLst>
                  <a:ext uri="{0D108BD9-81ED-4DB2-BD59-A6C34878D82A}">
                    <a16:rowId xmlns="" xmlns:a16="http://schemas.microsoft.com/office/drawing/2014/main" val="2609890188"/>
                  </a:ext>
                </a:extLst>
              </a:tr>
            </a:tbl>
          </a:graphicData>
        </a:graphic>
      </p:graphicFrame>
    </p:spTree>
    <p:extLst>
      <p:ext uri="{BB962C8B-B14F-4D97-AF65-F5344CB8AC3E}">
        <p14:creationId xmlns:p14="http://schemas.microsoft.com/office/powerpoint/2010/main" val="8809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A0699D-ECC0-4AF7-B2CD-925EADB29489}"/>
              </a:ext>
            </a:extLst>
          </p:cNvPr>
          <p:cNvSpPr>
            <a:spLocks noGrp="1"/>
          </p:cNvSpPr>
          <p:nvPr>
            <p:ph type="title"/>
          </p:nvPr>
        </p:nvSpPr>
        <p:spPr/>
        <p:txBody>
          <a:bodyPr/>
          <a:lstStyle/>
          <a:p>
            <a:r>
              <a:rPr lang="en-US" dirty="0"/>
              <a:t>Behind the scene of 2D convolutions</a:t>
            </a:r>
          </a:p>
        </p:txBody>
      </p:sp>
      <p:sp>
        <p:nvSpPr>
          <p:cNvPr id="3" name="Content Placeholder 2">
            <a:extLst>
              <a:ext uri="{FF2B5EF4-FFF2-40B4-BE49-F238E27FC236}">
                <a16:creationId xmlns:a16="http://schemas.microsoft.com/office/drawing/2014/main" xmlns="" id="{589EB846-4568-4CFA-A14B-E1034A8AEDEE}"/>
              </a:ext>
            </a:extLst>
          </p:cNvPr>
          <p:cNvSpPr>
            <a:spLocks noGrp="1"/>
          </p:cNvSpPr>
          <p:nvPr>
            <p:ph idx="1"/>
          </p:nvPr>
        </p:nvSpPr>
        <p:spPr>
          <a:xfrm>
            <a:off x="1066800" y="3072957"/>
            <a:ext cx="10058400" cy="969655"/>
          </a:xfrm>
        </p:spPr>
        <p:txBody>
          <a:bodyPr>
            <a:normAutofit fontScale="77500" lnSpcReduction="20000"/>
          </a:bodyPr>
          <a:lstStyle/>
          <a:p>
            <a:r>
              <a:rPr lang="en-US" sz="5000" dirty="0"/>
              <a:t>cv2.filter2D()</a:t>
            </a:r>
            <a:br>
              <a:rPr lang="en-US" sz="5000" dirty="0"/>
            </a:br>
            <a:endParaRPr lang="en-US" sz="5000" dirty="0"/>
          </a:p>
          <a:p>
            <a:endParaRPr lang="en-US" sz="5000" dirty="0"/>
          </a:p>
        </p:txBody>
      </p:sp>
      <p:sp>
        <p:nvSpPr>
          <p:cNvPr id="4" name="TextBox 3">
            <a:extLst>
              <a:ext uri="{FF2B5EF4-FFF2-40B4-BE49-F238E27FC236}">
                <a16:creationId xmlns:a16="http://schemas.microsoft.com/office/drawing/2014/main" xmlns="" id="{8C74546E-211F-4DE4-9746-C7DCB1EE1CBD}"/>
              </a:ext>
            </a:extLst>
          </p:cNvPr>
          <p:cNvSpPr txBox="1"/>
          <p:nvPr/>
        </p:nvSpPr>
        <p:spPr>
          <a:xfrm>
            <a:off x="1097280" y="2446057"/>
            <a:ext cx="3310458" cy="369332"/>
          </a:xfrm>
          <a:prstGeom prst="rect">
            <a:avLst/>
          </a:prstGeom>
          <a:noFill/>
        </p:spPr>
        <p:txBody>
          <a:bodyPr wrap="none" rtlCol="0">
            <a:spAutoFit/>
          </a:bodyPr>
          <a:lstStyle/>
          <a:p>
            <a:r>
              <a:rPr lang="en-US" dirty="0"/>
              <a:t>This method applied for any filter</a:t>
            </a:r>
          </a:p>
        </p:txBody>
      </p:sp>
      <p:sp>
        <p:nvSpPr>
          <p:cNvPr id="5" name="TextBox 4">
            <a:extLst>
              <a:ext uri="{FF2B5EF4-FFF2-40B4-BE49-F238E27FC236}">
                <a16:creationId xmlns:a16="http://schemas.microsoft.com/office/drawing/2014/main" xmlns="" id="{8C3DCA0F-B146-4212-9707-5A231BE9E77E}"/>
              </a:ext>
            </a:extLst>
          </p:cNvPr>
          <p:cNvSpPr txBox="1"/>
          <p:nvPr/>
        </p:nvSpPr>
        <p:spPr>
          <a:xfrm>
            <a:off x="1097279" y="3702339"/>
            <a:ext cx="4196616"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000" dirty="0"/>
              <a:t>cv2.filter2D(res,-1,kernel)</a:t>
            </a:r>
          </a:p>
        </p:txBody>
      </p:sp>
    </p:spTree>
    <p:extLst>
      <p:ext uri="{BB962C8B-B14F-4D97-AF65-F5344CB8AC3E}">
        <p14:creationId xmlns:p14="http://schemas.microsoft.com/office/powerpoint/2010/main" val="1905169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309555-7C35-4F51-8025-56C4726A44F1}"/>
              </a:ext>
            </a:extLst>
          </p:cNvPr>
          <p:cNvSpPr>
            <a:spLocks noGrp="1"/>
          </p:cNvSpPr>
          <p:nvPr>
            <p:ph type="title"/>
          </p:nvPr>
        </p:nvSpPr>
        <p:spPr/>
        <p:txBody>
          <a:bodyPr/>
          <a:lstStyle/>
          <a:p>
            <a:r>
              <a:rPr lang="en-US" dirty="0"/>
              <a:t>Introduction to </a:t>
            </a:r>
            <a:r>
              <a:rPr lang="en-US" dirty="0" err="1"/>
              <a:t>numpy</a:t>
            </a:r>
            <a:endParaRPr lang="en-US" dirty="0"/>
          </a:p>
        </p:txBody>
      </p:sp>
      <p:pic>
        <p:nvPicPr>
          <p:cNvPr id="7" name="Content Placeholder 6">
            <a:extLst>
              <a:ext uri="{FF2B5EF4-FFF2-40B4-BE49-F238E27FC236}">
                <a16:creationId xmlns:a16="http://schemas.microsoft.com/office/drawing/2014/main" xmlns="" id="{BD37900B-12D6-4A62-87A1-5C49B9900E93}"/>
              </a:ext>
            </a:extLst>
          </p:cNvPr>
          <p:cNvPicPr>
            <a:picLocks noGrp="1" noChangeAspect="1"/>
          </p:cNvPicPr>
          <p:nvPr>
            <p:ph idx="1"/>
          </p:nvPr>
        </p:nvPicPr>
        <p:blipFill>
          <a:blip r:embed="rId2"/>
          <a:stretch>
            <a:fillRect/>
          </a:stretch>
        </p:blipFill>
        <p:spPr bwMode="auto">
          <a:xfrm>
            <a:off x="1097280" y="2158278"/>
            <a:ext cx="4652135" cy="127072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xmlns="" id="{139CDDEC-BEE6-470D-BF1A-28A3846D0B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xmlns="" id="{25A0478E-B5DF-4CAC-8DBA-9D3DA293A110}"/>
              </a:ext>
            </a:extLst>
          </p:cNvPr>
          <p:cNvPicPr>
            <a:picLocks noChangeAspect="1"/>
          </p:cNvPicPr>
          <p:nvPr/>
        </p:nvPicPr>
        <p:blipFill>
          <a:blip r:embed="rId3"/>
          <a:stretch>
            <a:fillRect/>
          </a:stretch>
        </p:blipFill>
        <p:spPr>
          <a:xfrm>
            <a:off x="1097280" y="3581400"/>
            <a:ext cx="5760720" cy="1240509"/>
          </a:xfrm>
          <a:prstGeom prst="rect">
            <a:avLst/>
          </a:prstGeom>
        </p:spPr>
      </p:pic>
      <p:pic>
        <p:nvPicPr>
          <p:cNvPr id="10" name="Picture 9">
            <a:extLst>
              <a:ext uri="{FF2B5EF4-FFF2-40B4-BE49-F238E27FC236}">
                <a16:creationId xmlns:a16="http://schemas.microsoft.com/office/drawing/2014/main" xmlns="" id="{150BD313-2839-47FA-84ED-2D1C5771B957}"/>
              </a:ext>
            </a:extLst>
          </p:cNvPr>
          <p:cNvPicPr>
            <a:picLocks noChangeAspect="1"/>
          </p:cNvPicPr>
          <p:nvPr/>
        </p:nvPicPr>
        <p:blipFill>
          <a:blip r:embed="rId4"/>
          <a:stretch>
            <a:fillRect/>
          </a:stretch>
        </p:blipFill>
        <p:spPr>
          <a:xfrm>
            <a:off x="1097280" y="4992844"/>
            <a:ext cx="4652135" cy="638920"/>
          </a:xfrm>
          <a:prstGeom prst="rect">
            <a:avLst/>
          </a:prstGeom>
        </p:spPr>
      </p:pic>
    </p:spTree>
    <p:extLst>
      <p:ext uri="{BB962C8B-B14F-4D97-AF65-F5344CB8AC3E}">
        <p14:creationId xmlns:p14="http://schemas.microsoft.com/office/powerpoint/2010/main" val="1105026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7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0_Title &amp; Bullet">
  <a:themeElements>
    <a:clrScheme name="Custom 1">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5433</TotalTime>
  <Words>2052</Words>
  <Application>Microsoft Office PowerPoint</Application>
  <PresentationFormat>Widescreen</PresentationFormat>
  <Paragraphs>343</Paragraphs>
  <Slides>63</Slides>
  <Notes>5</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63</vt:i4>
      </vt:variant>
    </vt:vector>
  </HeadingPairs>
  <TitlesOfParts>
    <vt:vector size="83" baseType="lpstr">
      <vt:lpstr>MS PGothic</vt:lpstr>
      <vt:lpstr>Arial</vt:lpstr>
      <vt:lpstr>Book Antiqua</vt:lpstr>
      <vt:lpstr>Calibri</vt:lpstr>
      <vt:lpstr>Calibri Light</vt:lpstr>
      <vt:lpstr>Cambria Math</vt:lpstr>
      <vt:lpstr>Century Gothic</vt:lpstr>
      <vt:lpstr>DejaVu Sans</vt:lpstr>
      <vt:lpstr>Franklin Gothic Book</vt:lpstr>
      <vt:lpstr>Liberation Serif</vt:lpstr>
      <vt:lpstr>medium-content-sans-serif-font</vt:lpstr>
      <vt:lpstr>medium-content-serif-font</vt:lpstr>
      <vt:lpstr>Noto Sans Symbols</vt:lpstr>
      <vt:lpstr>Questrial</vt:lpstr>
      <vt:lpstr>Roboto</vt:lpstr>
      <vt:lpstr>Trebuchet MS</vt:lpstr>
      <vt:lpstr>Wingdings</vt:lpstr>
      <vt:lpstr>Retrospect</vt:lpstr>
      <vt:lpstr>7_Title &amp; Bullet</vt:lpstr>
      <vt:lpstr>20_Title &amp; Bullet</vt:lpstr>
      <vt:lpstr>Model Train</vt:lpstr>
      <vt:lpstr>OUR SCHEDULE </vt:lpstr>
      <vt:lpstr>OUR SCHEDULE </vt:lpstr>
      <vt:lpstr>OUR SCHEDULE </vt:lpstr>
      <vt:lpstr>PowerPoint Presentation</vt:lpstr>
      <vt:lpstr>PowerPoint Presentation</vt:lpstr>
      <vt:lpstr>PowerPoint Presentation</vt:lpstr>
      <vt:lpstr>Behind the scene of 2D convolutions</vt:lpstr>
      <vt:lpstr>Introduction to numpy</vt:lpstr>
      <vt:lpstr>Sharpening </vt:lpstr>
      <vt:lpstr>PowerPoint Presentation</vt:lpstr>
      <vt:lpstr>If we want to do excessive sharpening, like in the bottom left image, we would use the following kernel: </vt:lpstr>
      <vt:lpstr>PowerPoint Presentation</vt:lpstr>
      <vt:lpstr>PowerPoint Presentation</vt:lpstr>
      <vt:lpstr>Embossing </vt:lpstr>
      <vt:lpstr>Erosion and dilation </vt:lpstr>
      <vt:lpstr>Erosion and dilation </vt:lpstr>
      <vt:lpstr>Enhancing the contrast in an image </vt:lpstr>
      <vt:lpstr> Challenge: Lighting Conditions</vt:lpstr>
      <vt:lpstr>Exercise</vt:lpstr>
      <vt:lpstr>Drawing on an image</vt:lpstr>
      <vt:lpstr>Text in your image: PutText</vt:lpstr>
      <vt:lpstr>Detecting Shapes and Segmenting an Image</vt:lpstr>
      <vt:lpstr>Contour analysis and shape matching</vt:lpstr>
      <vt:lpstr>PowerPoint Presentation</vt:lpstr>
      <vt:lpstr>PowerPoint Presentation</vt:lpstr>
      <vt:lpstr>PowerPoint Presentation</vt:lpstr>
      <vt:lpstr>Approximating a contour </vt:lpstr>
      <vt:lpstr>PowerPoint Presentation</vt:lpstr>
      <vt:lpstr>PowerPoint Presentation</vt:lpstr>
      <vt:lpstr>Identifying the pizza with the slice taken out </vt:lpstr>
      <vt:lpstr>PowerPoint Presentation</vt:lpstr>
      <vt:lpstr>If you run the above code, you will see something like this:</vt:lpstr>
      <vt:lpstr>If you run the preceding code, the output will look like the following: </vt:lpstr>
      <vt:lpstr>How to censor a shape? </vt:lpstr>
      <vt:lpstr>PowerPoint Presentation</vt:lpstr>
      <vt:lpstr>If you detect the shapes and block them out, it will look like this: </vt:lpstr>
      <vt:lpstr>Object Tracking</vt:lpstr>
      <vt:lpstr>Frame differencing</vt:lpstr>
      <vt:lpstr>If I move my laptop rapidly from left to right, we will see something like this: </vt:lpstr>
      <vt:lpstr>Colorspace based tracking </vt:lpstr>
      <vt:lpstr>PowerPoint Presentation</vt:lpstr>
      <vt:lpstr>Introduction to YOLO</vt:lpstr>
      <vt:lpstr>PowerPoint Presentation</vt:lpstr>
      <vt:lpstr>Installation on YOLO</vt:lpstr>
      <vt:lpstr>Testing Model</vt:lpstr>
      <vt:lpstr>PowerPoint Presentation</vt:lpstr>
      <vt:lpstr>Artificial neurons</vt:lpstr>
      <vt:lpstr>Artificial neurons</vt:lpstr>
      <vt:lpstr>Deep Learning generalizes solution across problems</vt:lpstr>
      <vt:lpstr>Install YOLO BBox Annotation Tool</vt:lpstr>
      <vt:lpstr>What is YOLOv3?</vt:lpstr>
      <vt:lpstr>Creating train.txt and test.txt</vt:lpstr>
      <vt:lpstr>PowerPoint Presentation</vt:lpstr>
      <vt:lpstr>PowerPoint Presentation</vt:lpstr>
      <vt:lpstr>Downloading pre-trained weights</vt:lpstr>
      <vt:lpstr>Configuring .data</vt:lpstr>
      <vt:lpstr>Configuring .names</vt:lpstr>
      <vt:lpstr> Configuring .cfg</vt:lpstr>
      <vt:lpstr>Change configurations to save weights at lower iteration intervals</vt:lpstr>
      <vt:lpstr>Train models</vt:lpstr>
      <vt:lpstr>Waiting</vt:lpstr>
      <vt:lpstr>End of DAY 2</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Zool Ismail</dc:creator>
  <cp:lastModifiedBy>Zool Ismail</cp:lastModifiedBy>
  <cp:revision>115</cp:revision>
  <dcterms:created xsi:type="dcterms:W3CDTF">2019-07-12T08:28:34Z</dcterms:created>
  <dcterms:modified xsi:type="dcterms:W3CDTF">2019-09-21T14:28:38Z</dcterms:modified>
</cp:coreProperties>
</file>